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09" d="100"/>
          <a:sy n="109" d="100"/>
        </p:scale>
        <p:origin x="-1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F7EC-43D1-EF40-BA46-E5F2B9FDD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A5559-4A05-9149-910B-02979F169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3163-F289-D541-B2EF-AAC3C260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5D7E-AD1F-1540-96CA-3AB2921A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ABA4-30AB-F745-BEB9-5FF00B9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75C3-224E-174D-B24A-29464830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B10BD-F7C8-9840-9800-44AC62B1F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25EA-AB6A-554C-A19C-C9C6847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3CAC-BEF8-CF45-8DF1-7D9E8BDC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8D8B-EFFB-C141-8530-B44CF7A8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0688-7863-8447-81C8-156CFE05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9E76F-BC89-784D-81C9-8E70F107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C41B-6400-0449-8720-E47CB9C2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617F-EC96-1D45-B0F6-D172888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D725-F318-2E4E-AF83-834A8DD2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6447-217F-684F-9292-53157E7D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4069-1BF5-C141-B55C-4E5A5A14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6448-E4AF-9646-9404-85E36214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5881-E113-8948-93F4-B7E8C1C6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EF60-3650-A848-98C3-F2A0297D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7ED8-2D57-FF4F-A2B2-735A59ED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FF96-C024-2C49-8623-7F187669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FAC8-F541-704D-A0BB-B7CADDB0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4565-55D2-E643-9093-7332B906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5A4B-F669-AB45-A80A-F1ACB076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2CBE-5115-814C-986E-39024497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14D6-6619-964C-B678-FDA365929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A5A7-6C64-1143-A099-B7B3CE9A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CB1B-A39F-424A-937C-FE5C4C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C1585-7C1D-4A45-AB41-B2B309F4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802B2-3532-0D49-877C-3AFED3D3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819-FD20-4448-BD2E-7D2853ED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E496-6701-214A-99E5-E53BEF20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D112E-86DB-1949-A18F-596664A15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A5255-B257-1B4D-A53A-1B5D0247F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0F70C-E32E-0346-9ABC-A9E0E58E9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511B8-B5D2-B646-A49F-C808ADD1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E9D6D-51EE-C84F-89CF-F07636F5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08F7A-6D1E-B942-8953-2ADC43A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CF64-85D1-8E40-B09F-67A81529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C173B-59AF-5442-9302-3E6A8F41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94222-F327-B641-8D97-12C54E7F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AE5-66E3-2E44-9B71-92C9893F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ABF6D-11F5-7240-AAAD-A72BA24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65F40-BF39-2745-AEE5-5D9A22D8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57041-590A-2D4F-A716-C949A5C3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4B7D-CECB-CA4B-8B08-FD192A7E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2743-F224-8448-B9C3-F530F9F9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F022-681F-FE43-ABAF-FA4F5EE5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7C04-2A69-874B-BA8C-FA92AB6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23E1-456B-3643-AD2B-42918EAC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EEB2-EFE3-F54E-85A9-1AFCB3B3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313-9952-F84F-AB8A-34D5314A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E5E32-4C02-034A-87BA-F7A587076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7628F-77A7-6540-8217-5F3E6D4D6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26D31-87F3-5146-A6A2-009F1BB6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71CFE-84BB-2548-A81E-1402127A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71364-8F8A-4341-8631-9DD48794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3F8DA-2C93-7D43-BCF0-1C6A2A22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D9BE-873E-4D46-8A78-EECC6ED83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2637-2FA2-5A48-A42E-0E91B56E4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313A-6223-CE4A-AC58-6FA7D0754CE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3D10-1FBC-7D4A-9D57-49A208281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8444-FCAE-7C48-AE2B-9EAAEE5D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0B93-8E01-2247-90B1-937A0CDF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8349-1A68-4A42-8E71-A2F3CEF3A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PBL, EPCAM, </a:t>
            </a:r>
            <a:r>
              <a:rPr lang="en-US" dirty="0" err="1"/>
              <a:t>Mel_tumor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24818A-90B8-D044-ACEA-0492B1AC7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2B835-E877-F444-B3F0-8395D0ADA80B}"/>
              </a:ext>
            </a:extLst>
          </p:cNvPr>
          <p:cNvSpPr txBox="1"/>
          <p:nvPr/>
        </p:nvSpPr>
        <p:spPr>
          <a:xfrm>
            <a:off x="7698888" y="1593190"/>
            <a:ext cx="38366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TCGA SKCM sample with high tumor and low TIL percentage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450k positions from our WGBS EPCAM and PBMC purified samples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2E53A-8420-7241-9DB4-77873305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949" y="-357556"/>
            <a:ext cx="7060779" cy="70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061893-3C57-5842-BBCB-D18DF8FC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787" y="476250"/>
            <a:ext cx="37084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0A824-AA05-0540-8033-F5ABA1CA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86" y="1248033"/>
            <a:ext cx="4630181" cy="516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0A21A-139C-8E44-95EE-7F83C53B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2384" y="1248033"/>
            <a:ext cx="5165124" cy="5165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456B7F-3233-6341-9140-580990E3AFC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57903" y="240562"/>
            <a:ext cx="3750561" cy="2244861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FE36DC89-58DB-264D-8AB6-E42E4CACC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316" y="280763"/>
            <a:ext cx="1792390" cy="10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EDB67-0142-1345-92C0-485881E0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86" y="1248033"/>
            <a:ext cx="4630181" cy="516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92E6F-D79F-3E4A-914E-8C77DB17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94" y="1241856"/>
            <a:ext cx="4961610" cy="5165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786C5-40F5-CC4B-A2E8-F1DDC1285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2384" y="1248033"/>
            <a:ext cx="5165124" cy="5165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D7012-4083-EA4D-8AE7-F8C5146F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57903" y="240562"/>
            <a:ext cx="3750561" cy="2244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E433A-1A4C-9347-AB77-38AB29101D0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160825" y="196116"/>
            <a:ext cx="5056534" cy="23898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141C72-4EBC-D64F-8C5C-24DEBE6013F6}"/>
              </a:ext>
            </a:extLst>
          </p:cNvPr>
          <p:cNvSpPr txBox="1"/>
          <p:nvPr/>
        </p:nvSpPr>
        <p:spPr>
          <a:xfrm>
            <a:off x="7673516" y="5727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1978E1-7699-584F-BB7B-1D4AA490AE46}"/>
              </a:ext>
            </a:extLst>
          </p:cNvPr>
          <p:cNvSpPr txBox="1"/>
          <p:nvPr/>
        </p:nvSpPr>
        <p:spPr>
          <a:xfrm>
            <a:off x="8106651" y="57270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7A741-4941-CD4A-A027-A14171E70EBF}"/>
              </a:ext>
            </a:extLst>
          </p:cNvPr>
          <p:cNvSpPr txBox="1"/>
          <p:nvPr/>
        </p:nvSpPr>
        <p:spPr>
          <a:xfrm>
            <a:off x="8226966" y="57270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F7835-926C-9C4A-B669-D4DF7518C6D8}"/>
              </a:ext>
            </a:extLst>
          </p:cNvPr>
          <p:cNvSpPr txBox="1"/>
          <p:nvPr/>
        </p:nvSpPr>
        <p:spPr>
          <a:xfrm>
            <a:off x="8531765" y="57350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2DB1F-D40E-5843-8E4C-B4E5292F4821}"/>
              </a:ext>
            </a:extLst>
          </p:cNvPr>
          <p:cNvSpPr txBox="1"/>
          <p:nvPr/>
        </p:nvSpPr>
        <p:spPr>
          <a:xfrm>
            <a:off x="8948857" y="57350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6963F-9D01-D442-A8FD-A43D76999A6B}"/>
              </a:ext>
            </a:extLst>
          </p:cNvPr>
          <p:cNvSpPr txBox="1"/>
          <p:nvPr/>
        </p:nvSpPr>
        <p:spPr>
          <a:xfrm>
            <a:off x="9815128" y="57270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2B0E6-4E50-9342-BECD-339620FDD3B1}"/>
              </a:ext>
            </a:extLst>
          </p:cNvPr>
          <p:cNvSpPr txBox="1"/>
          <p:nvPr/>
        </p:nvSpPr>
        <p:spPr>
          <a:xfrm>
            <a:off x="10103889" y="57270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592B8-DACC-454E-A11D-AF52C71A3C0F}"/>
              </a:ext>
            </a:extLst>
          </p:cNvPr>
          <p:cNvSpPr txBox="1"/>
          <p:nvPr/>
        </p:nvSpPr>
        <p:spPr>
          <a:xfrm>
            <a:off x="10368584" y="57350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545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5604-D044-FE4E-B519-E9845104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B031-FBA1-C946-9CFE-6850BC43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68E54-6E86-A44D-9E8B-D0DB48C4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392"/>
            <a:ext cx="5681431" cy="6243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6633F-C780-D844-A58A-383CDA92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365125"/>
            <a:ext cx="37084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PBL, EPCAM, Mel_tumor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13</cp:revision>
  <dcterms:created xsi:type="dcterms:W3CDTF">2020-04-16T20:59:23Z</dcterms:created>
  <dcterms:modified xsi:type="dcterms:W3CDTF">2020-04-17T03:20:52Z</dcterms:modified>
</cp:coreProperties>
</file>