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9CD4D-0C2B-E64E-8643-C71A4B0F5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A461A-BF14-C048-AABF-5908DA77D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79AE7-0FA6-0047-9109-07F9B374E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3CF1-3B3D-D942-A9FF-05118FFBDD79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2C1C9-915E-4B42-BAE9-D4A87927D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17C2C-0B12-A640-A2A8-0C6F77964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1E43-4CE6-1941-8744-D88A678C5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19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2969B-D420-FA41-B1B5-176A3E6E2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8D7DB2-43E3-A844-812F-85EC05EE8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06ABA-3514-5F4B-ACD2-A02187B48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3CF1-3B3D-D942-A9FF-05118FFBDD79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3CC87-5A8E-AA4E-8AE9-7E60856B9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90A1F-7F6E-9E43-8A5D-F591A3101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1E43-4CE6-1941-8744-D88A678C5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88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68144C-F096-3D4D-86E8-48A87F1A03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C41C7B-E78E-DF4C-A815-7029BA4BD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84F29-B6BB-AB42-A2A5-2A60EF167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3CF1-3B3D-D942-A9FF-05118FFBDD79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5B432-7AEF-F44B-9CAD-F1EA8960A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F1B6C-44E4-2748-BD0D-CBB4A7FAD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1E43-4CE6-1941-8744-D88A678C5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37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81CA7-8EB3-5D45-B9EE-21FB0508E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38289-B8D8-2A4D-A78D-A34A38619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28D12-9A87-2F44-BE11-562CDA78A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3CF1-3B3D-D942-A9FF-05118FFBDD79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20FCE-117A-E549-BCB7-ED6DA3116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209F3-B810-DD42-A4D3-0A4005844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1E43-4CE6-1941-8744-D88A678C5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38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C62E-9905-0942-A00A-7CF38CEC2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BFB05-ABC3-C841-BE7B-B9670F043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35E34-536D-0548-8B85-80673D6B8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3CF1-3B3D-D942-A9FF-05118FFBDD79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EC04D-F55F-FA46-960E-B6E3F4433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B7FB5-D063-4E4E-8B0B-714A5D556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1E43-4CE6-1941-8744-D88A678C5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04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9BCF-2761-CD4D-8C4B-C438B5FAA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62D46-1C88-7747-83C6-FA60415583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BA191-FE4F-DB4B-85BB-C5F88D4B3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DD68B-375E-374F-9740-89B9199E9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3CF1-3B3D-D942-A9FF-05118FFBDD79}" type="datetimeFigureOut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3D8D9-E53C-2E46-A882-00FE09F10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E0FFF-6C11-D147-8D03-A6F5A4C65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1E43-4CE6-1941-8744-D88A678C5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67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3723D-C46F-4D4D-97AB-54429BF85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0A64A-1050-DF4F-A276-8B56598FC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ED613-45DB-F346-A4C3-F9A84734F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3D1FE0-4BFE-CB48-B0AB-1CCBB1F367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0D5965-F58A-6947-8442-CDBAE13C5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E0846E-238B-BF4A-BDF1-6CC8244F8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3CF1-3B3D-D942-A9FF-05118FFBDD79}" type="datetimeFigureOut">
              <a:rPr lang="en-US" smtClean="0"/>
              <a:t>4/9/20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1AB570-18CE-2246-8C59-94979659F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04E0EB-A5B5-DD4F-B4BD-03584C6BD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1E43-4CE6-1941-8744-D88A678C5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85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21FE4-8F5F-6244-BD4D-322B6F9C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AE8B7F-B582-EA4B-8168-DFA474088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3CF1-3B3D-D942-A9FF-05118FFBDD79}" type="datetimeFigureOut">
              <a:rPr lang="en-US" smtClean="0"/>
              <a:t>4/9/20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EEE136-D9DA-4642-8980-7E39E9F92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CFD115-3880-7547-AE0A-C56F8DEF4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1E43-4CE6-1941-8744-D88A678C5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93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A202D1-2269-1A47-AB4E-CDFE67D73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3CF1-3B3D-D942-A9FF-05118FFBDD79}" type="datetimeFigureOut">
              <a:rPr lang="en-US" smtClean="0"/>
              <a:t>4/9/20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B4FD9A-BE4B-AF47-A598-9392E9FB8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18D68-FA20-B047-BB10-8A30B4F9C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1E43-4CE6-1941-8744-D88A678C5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76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67116-A2EF-D947-9C47-E634C509C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FD02B-802A-2640-94F5-5ABEB9693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C3616E-CC82-CC4E-920D-9C7BE4BE0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4B59E-80B6-B349-A4C4-FCDB4904B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3CF1-3B3D-D942-A9FF-05118FFBDD79}" type="datetimeFigureOut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E9AE8-C5CA-2048-9636-FB12E825D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1E2E5-6F4C-DA48-99D3-D8E373A15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1E43-4CE6-1941-8744-D88A678C5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73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81016-BB2D-354E-8152-8E5A043F0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78B36F-0E95-E346-90BC-028ADD3CDA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1B8CA-DC5C-3848-A64D-6D5E7A46F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953EE-51CF-F14F-BFF8-E85C34181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3CF1-3B3D-D942-A9FF-05118FFBDD79}" type="datetimeFigureOut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D46A9-4E84-6248-A495-403379A5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84BB3-CB38-C949-A550-A32F9F626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1E43-4CE6-1941-8744-D88A678C5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5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CBE013-DD0B-A543-A8B0-56650203E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02425-7A31-8040-B14D-A395F1A41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DC80D-EBEA-184A-A8D3-FB6FAC62F6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C3CF1-3B3D-D942-A9FF-05118FFBDD79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87FF7-F69A-904B-8729-540AAA03AA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2DB74-7354-9E42-BC1F-83DB6ED5C7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F1E43-4CE6-1941-8744-D88A678C5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7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98349-1A68-4A42-8E71-A2F3CEF3A8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PBL, EPCAM, </a:t>
            </a:r>
            <a:r>
              <a:rPr lang="en-US" dirty="0" err="1"/>
              <a:t>Mel_tumor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D69BE2-3114-4C49-AA12-7C6CCE2687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Signature Matrix (v1)</a:t>
            </a:r>
          </a:p>
        </p:txBody>
      </p:sp>
    </p:spTree>
    <p:extLst>
      <p:ext uri="{BB962C8B-B14F-4D97-AF65-F5344CB8AC3E}">
        <p14:creationId xmlns:p14="http://schemas.microsoft.com/office/powerpoint/2010/main" val="1473078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95DB0D-FBDB-DC4F-BE0B-E2B3061DF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257152" y="0"/>
            <a:ext cx="7101897" cy="7101897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7604818-29B5-D545-95F3-3B3F5CFAC3B2}"/>
              </a:ext>
            </a:extLst>
          </p:cNvPr>
          <p:cNvSpPr txBox="1"/>
          <p:nvPr/>
        </p:nvSpPr>
        <p:spPr>
          <a:xfrm>
            <a:off x="7335472" y="761619"/>
            <a:ext cx="2506684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Procedures: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/>
              <a:t>DMR between high tumor melanoma and low tumor melanoma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/>
              <a:t>DMR between high tumor melanoma and high tumor colon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/>
              <a:t>Intersection of two with highest confidence and average gap at least .75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/>
              <a:t>Only hypo methylated CpG are considered. Then, hypo is inverted to hyper. </a:t>
            </a:r>
            <a:r>
              <a:rPr lang="en-US" sz="1400" dirty="0">
                <a:solidFill>
                  <a:srgbClr val="00B050"/>
                </a:solidFill>
              </a:rPr>
              <a:t>Melanoma tumor 450k signature.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/>
              <a:t>DMR between high tumor CRC and low tumor CRC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/>
              <a:t>Intersection of step 2 and 5 provides </a:t>
            </a:r>
            <a:r>
              <a:rPr lang="en-US" sz="1400" dirty="0">
                <a:solidFill>
                  <a:srgbClr val="00B050"/>
                </a:solidFill>
              </a:rPr>
              <a:t>EPCAM 450k signature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/>
              <a:t>Just manual adding of 12 PBL specific CpG from original SM</a:t>
            </a:r>
            <a:endParaRPr lang="en-US" sz="1400" dirty="0">
              <a:solidFill>
                <a:srgbClr val="FF0000"/>
              </a:solidFill>
            </a:endParaRPr>
          </a:p>
          <a:p>
            <a:pPr marL="228600" indent="-228600">
              <a:buFont typeface="+mj-lt"/>
              <a:buAutoNum type="arabicPeriod"/>
            </a:pPr>
            <a:endParaRPr lang="en-US" sz="16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99288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95DB0D-FBDB-DC4F-BE0B-E2B3061DF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92251" y="1595492"/>
            <a:ext cx="6003362" cy="600336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B422C2-4AD3-E645-8673-911072F9650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271501" y="1679713"/>
            <a:ext cx="5797191" cy="57971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ABC0A39-C705-A248-AA00-4F25948F9E8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417929" y="478475"/>
            <a:ext cx="5574750" cy="28213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B1E2E0-0897-194C-935B-E24B72B7DDB3}"/>
              </a:ext>
            </a:extLst>
          </p:cNvPr>
          <p:cNvSpPr txBox="1"/>
          <p:nvPr/>
        </p:nvSpPr>
        <p:spPr>
          <a:xfrm>
            <a:off x="6096000" y="106789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Melanoma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28F480-5BDE-9F4C-AE76-D8062E9A9626}"/>
              </a:ext>
            </a:extLst>
          </p:cNvPr>
          <p:cNvSpPr txBox="1"/>
          <p:nvPr/>
        </p:nvSpPr>
        <p:spPr>
          <a:xfrm>
            <a:off x="8246166" y="106789"/>
            <a:ext cx="5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CRC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708FF9-E7CD-D14D-BC18-E9DDAF86258B}"/>
              </a:ext>
            </a:extLst>
          </p:cNvPr>
          <p:cNvCxnSpPr/>
          <p:nvPr/>
        </p:nvCxnSpPr>
        <p:spPr>
          <a:xfrm>
            <a:off x="7762461" y="88496"/>
            <a:ext cx="0" cy="676656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850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4B422C2-4AD3-E645-8673-911072F965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224849" y="121948"/>
            <a:ext cx="6858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9B9856-2047-6B40-B752-C032E0249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155" y="1848194"/>
            <a:ext cx="5159482" cy="388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184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4B422C2-4AD3-E645-8673-911072F965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224849" y="121948"/>
            <a:ext cx="6858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9B9856-2047-6B40-B752-C032E02490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1155" y="1968971"/>
            <a:ext cx="5159482" cy="364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033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97</Words>
  <Application>Microsoft Macintosh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PBL, EPCAM, Mel_tumor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Alahi, Irfan</dc:creator>
  <cp:lastModifiedBy>Alahi, Irfan</cp:lastModifiedBy>
  <cp:revision>9</cp:revision>
  <dcterms:created xsi:type="dcterms:W3CDTF">2020-04-09T22:25:07Z</dcterms:created>
  <dcterms:modified xsi:type="dcterms:W3CDTF">2020-04-09T22:59:39Z</dcterms:modified>
</cp:coreProperties>
</file>