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36168-1F7B-3344-BB6C-C338660A4D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DDB5D3-EAC4-8241-A3BD-B00B992D8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E78D-EFFB-0B44-8BB6-B457DC917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D408-8643-7845-A647-59B5BC982EA0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C82EB-CBA6-324C-8252-CCC3D174F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88622-CA37-D847-9356-9621B035D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BD40-0B51-C046-ADAF-BF092E0F9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33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11707-B312-4F49-BFF9-2A1C7F96C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48E0D4-B550-684F-9026-001C846AA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8C26F-1451-0E40-BCEE-164E5BA4A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D408-8643-7845-A647-59B5BC982EA0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FC83B-6353-E84C-9336-FE87F201A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B030E-8834-3B4F-A974-7B920D4BB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BD40-0B51-C046-ADAF-BF092E0F9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69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A6A058-F22C-5240-ADC0-7F36B1A95F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8F79D0-3D39-F844-8871-4DDE64122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B8D44-719E-854D-89A4-DBDC165F1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D408-8643-7845-A647-59B5BC982EA0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C2235-74B1-4F44-83F9-4C2545893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9C282-A11A-0143-894C-153F073E5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BD40-0B51-C046-ADAF-BF092E0F9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32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253A0-6A7E-424C-B8C7-1B593420A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CFE39-4679-5447-9B05-7322FE634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91320-FEDE-D34E-B916-B84AF797A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D408-8643-7845-A647-59B5BC982EA0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85570-ADCB-CA40-9E2B-CD58462B9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07CD9-9D67-8E41-A588-22299270D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BD40-0B51-C046-ADAF-BF092E0F9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87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EAE21-14B5-4C4E-AA6B-54D109480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6FF394-84FD-CD4C-99BA-10BF09E34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A1771-71B9-0C4C-8618-D96772E4E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D408-8643-7845-A647-59B5BC982EA0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22E88-260E-4844-8F71-2E47A6A5A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D2734-3F00-3E48-AEE5-DF0F0E177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BD40-0B51-C046-ADAF-BF092E0F9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021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45B9B-013F-554C-A04F-85EF34EAC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B63CA-58F5-BB49-9D98-958E9CF36B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3EB7B0-01FD-3C45-9914-A9085ECE9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B9780-93E4-D24C-9FBB-AACCD0AEF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D408-8643-7845-A647-59B5BC982EA0}" type="datetimeFigureOut">
              <a:rPr lang="en-US" smtClean="0"/>
              <a:t>6/11/20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F6B82-0553-6F4F-9BC8-37541E70B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4FDA4-7301-5748-865F-976872D56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BD40-0B51-C046-ADAF-BF092E0F9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655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92B24-982D-C146-9405-DB34ECD9E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71972-AAA3-634E-9D4E-896409628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B227F8-5DBD-3D44-AAB3-A80203545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F98D76-13C2-5B4D-BBC5-A56D9EDEA7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43878B-63B4-3848-8EDC-22DA9EFA63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650672-A4D5-904D-B31F-F76EF144C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D408-8643-7845-A647-59B5BC982EA0}" type="datetimeFigureOut">
              <a:rPr lang="en-US" smtClean="0"/>
              <a:t>6/11/20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9FCF29-5F12-1D4A-B3DE-DD31C921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713216-2003-8B4E-8933-80C83917D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BD40-0B51-C046-ADAF-BF092E0F9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72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60F9-A79F-9C4E-B9D3-EBE28E265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0D60B3-A3F8-B84E-A66B-D9B5F1F04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D408-8643-7845-A647-59B5BC982EA0}" type="datetimeFigureOut">
              <a:rPr lang="en-US" smtClean="0"/>
              <a:t>6/11/20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78B566-5D1A-F44F-983D-4E9D1E817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2C9095-3CCD-D542-8A5E-7DDF51C70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BD40-0B51-C046-ADAF-BF092E0F9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54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B46D1A-9A33-7E4C-B3AA-1720B6794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D408-8643-7845-A647-59B5BC982EA0}" type="datetimeFigureOut">
              <a:rPr lang="en-US" smtClean="0"/>
              <a:t>6/11/20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1EE185-F2BD-E340-918A-C96F685B5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67B19-E873-ED49-B207-ED0A0158C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BD40-0B51-C046-ADAF-BF092E0F9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36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7BF7D-08A4-4F43-893C-2EB76ADD5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D44EE-619B-6346-80D5-DB650500E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E8B3EF-40A0-0044-98EE-656C77839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E08DE4-0BEC-3347-8BE7-8D09568FA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D408-8643-7845-A647-59B5BC982EA0}" type="datetimeFigureOut">
              <a:rPr lang="en-US" smtClean="0"/>
              <a:t>6/11/20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31BBA-A0A1-E349-BF3C-C95E89308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8F573-ADF2-9F49-A54A-577CDDE0D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BD40-0B51-C046-ADAF-BF092E0F9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48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4B171-303A-4742-8DB5-4B50B28E0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374773-6623-6E40-8A59-A95B53913F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6EDC1C-A72D-0048-B1B7-01F7BE8AC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907185-B955-7B4B-B950-1F361AFA0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D408-8643-7845-A647-59B5BC982EA0}" type="datetimeFigureOut">
              <a:rPr lang="en-US" smtClean="0"/>
              <a:t>6/11/20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DAD54-5787-5E45-98B9-62ECDF86D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D7354-BFB2-8242-8862-73C3A78C4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BD40-0B51-C046-ADAF-BF092E0F9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45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EBC48C-E79B-614E-BA7A-C25E5D234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B7C59-9E06-BF4F-9980-993EBD423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11DF4-CC1D-0D4B-B7DD-9E66BEB9CE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6D408-8643-7845-A647-59B5BC982EA0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3EA83-A0A0-AA47-8A3B-D01DD0713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76FC8-0C92-E841-B921-A8087E7174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8BD40-0B51-C046-ADAF-BF092E0F9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38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E702-B239-3741-A07A-794C2A3B61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Spike Experiment</a:t>
            </a:r>
          </a:p>
        </p:txBody>
      </p:sp>
    </p:spTree>
    <p:extLst>
      <p:ext uri="{BB962C8B-B14F-4D97-AF65-F5344CB8AC3E}">
        <p14:creationId xmlns:p14="http://schemas.microsoft.com/office/powerpoint/2010/main" val="2023580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8F1187A-FF64-1241-8297-E7DA0822ADB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43972" y="0"/>
            <a:ext cx="5669931" cy="68318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095810-85DA-684F-92C1-A0392C204238}"/>
              </a:ext>
            </a:extLst>
          </p:cNvPr>
          <p:cNvSpPr txBox="1"/>
          <p:nvPr/>
        </p:nvSpPr>
        <p:spPr>
          <a:xfrm>
            <a:off x="2951922" y="1451113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52D9DD-6989-674F-B244-AC5330EAF172}"/>
              </a:ext>
            </a:extLst>
          </p:cNvPr>
          <p:cNvSpPr txBox="1"/>
          <p:nvPr/>
        </p:nvSpPr>
        <p:spPr>
          <a:xfrm>
            <a:off x="8597314" y="1321356"/>
            <a:ext cx="151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Spike Samples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ED3788-6031-5643-AEAB-4541E5CFD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149" y="-139148"/>
            <a:ext cx="6858000" cy="718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521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74E921-70A9-344D-8095-ACE0D744C9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1077097" y="-139148"/>
            <a:ext cx="6858000" cy="708364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DB2DB6E-6A38-434F-95A5-9E53B774F0FF}"/>
              </a:ext>
            </a:extLst>
          </p:cNvPr>
          <p:cNvCxnSpPr/>
          <p:nvPr/>
        </p:nvCxnSpPr>
        <p:spPr>
          <a:xfrm>
            <a:off x="3309731" y="1331846"/>
            <a:ext cx="0" cy="5347252"/>
          </a:xfrm>
          <a:prstGeom prst="line">
            <a:avLst/>
          </a:prstGeom>
          <a:ln w="222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34630B4-9BDB-4045-9ACE-F9723E4DDE28}"/>
              </a:ext>
            </a:extLst>
          </p:cNvPr>
          <p:cNvSpPr txBox="1"/>
          <p:nvPr/>
        </p:nvSpPr>
        <p:spPr>
          <a:xfrm>
            <a:off x="1457984" y="1421295"/>
            <a:ext cx="5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68E5B2-7C1D-EB43-8DFC-76BE3933AAB5}"/>
              </a:ext>
            </a:extLst>
          </p:cNvPr>
          <p:cNvSpPr txBox="1"/>
          <p:nvPr/>
        </p:nvSpPr>
        <p:spPr>
          <a:xfrm>
            <a:off x="3703111" y="1421295"/>
            <a:ext cx="9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Healthy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A1C57F-4964-C642-87FF-1B2B8EC35AC0}"/>
              </a:ext>
            </a:extLst>
          </p:cNvPr>
          <p:cNvSpPr txBox="1"/>
          <p:nvPr/>
        </p:nvSpPr>
        <p:spPr>
          <a:xfrm>
            <a:off x="8597314" y="1321356"/>
            <a:ext cx="151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Spike Samples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3A1FCA-8C59-3544-BFD5-324C0E9B5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149" y="-139148"/>
            <a:ext cx="6858000" cy="718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845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2A1C57F-4964-C642-87FF-1B2B8EC35AC0}"/>
              </a:ext>
            </a:extLst>
          </p:cNvPr>
          <p:cNvSpPr txBox="1"/>
          <p:nvPr/>
        </p:nvSpPr>
        <p:spPr>
          <a:xfrm>
            <a:off x="8597314" y="1321356"/>
            <a:ext cx="151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Spike Samples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3A1FCA-8C59-3544-BFD5-324C0E9B5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149" y="-139148"/>
            <a:ext cx="6858000" cy="71859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0F9DB9-6297-E84F-A0DA-16589D6DE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003" y="2489882"/>
            <a:ext cx="43434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778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2A1C57F-4964-C642-87FF-1B2B8EC35AC0}"/>
              </a:ext>
            </a:extLst>
          </p:cNvPr>
          <p:cNvSpPr txBox="1"/>
          <p:nvPr/>
        </p:nvSpPr>
        <p:spPr>
          <a:xfrm>
            <a:off x="8597314" y="1321356"/>
            <a:ext cx="151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Spike Samples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3A1FCA-8C59-3544-BFD5-324C0E9B5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149" y="-139148"/>
            <a:ext cx="6858000" cy="71859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0F9DB9-6297-E84F-A0DA-16589D6DE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003" y="2489882"/>
            <a:ext cx="4343400" cy="3860800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E4AE6C7D-FA70-1943-BE9F-25E8A5A12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6967" y="26017"/>
            <a:ext cx="17526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218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13</Words>
  <Application>Microsoft Macintosh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Spike Experiment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Spike Experiment</dc:title>
  <dc:creator>Alahi, Irfan</dc:creator>
  <cp:lastModifiedBy>Alahi, Irfan</cp:lastModifiedBy>
  <cp:revision>17</cp:revision>
  <dcterms:created xsi:type="dcterms:W3CDTF">2020-06-11T22:23:29Z</dcterms:created>
  <dcterms:modified xsi:type="dcterms:W3CDTF">2020-06-11T22:58:17Z</dcterms:modified>
</cp:coreProperties>
</file>