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90ED-F6BD-1642-A004-C4A7E1CF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E981-0018-F84B-8024-48CAE55DA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E7DB-7A77-3742-AC90-B9FB623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C9B7-7D78-AF43-83ED-5CBF6B08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E801D-D812-E343-86C3-D306E232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E254-606C-DF41-AEEF-7D63E4D3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FA9D3-0EA7-DB4D-9837-3894FABE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C485-0537-F64E-ABF5-A4A0D227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B285-4ED9-3D4D-9D46-DFAA222D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A3C4-0F0D-FF40-A301-71DBCA6E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9BD31-19AD-E64A-8CDC-31985FA7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2D337-320A-084E-B380-599F1149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59B4-51D8-144C-A25F-91B8782E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8C0B-8981-8647-A245-C763B669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4B1D-E5B0-7142-8284-0EB3B12C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B233-A05D-3648-B3A3-D3D4E17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B22D-9C1B-5F42-B151-B82E6D95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E3DC-774C-3349-B570-BB4A8D9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9CB4-A19F-9F46-BBD0-8B1CAE9C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21A9-F45E-634D-8816-B1785A2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F973-73DF-3B49-AA3E-D14643D0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BFE3-3E81-1747-A205-493B3A9D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C230-AD65-464C-B17B-2D7F8366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272D6-5D37-DE49-A057-512CACAC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5E5C-0ACE-C143-BFEC-25A8B516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1E00-6EB8-3F41-97EC-A66F03D3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D2EF-E5C0-914B-90BB-2940A738C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AEEB0-E0D0-3A40-A752-FF2CC7292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2F2E-CD7F-2E47-8ED3-5A32476F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A6674-D933-0746-AA19-EBB89550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6946-15AC-0C4E-8543-CEEAA50B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8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F5C0-18A9-2844-B97C-965FA846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1A76-6880-AF4F-A95F-95C18144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86BAA-C8B9-1A4C-9FA4-E3B74C42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863FE-22AA-DC48-9F2E-4401FA416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FE180-A9E7-0849-BDC2-C04CCA6AF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E96B8-95BF-6F48-A1EE-A9F8801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410F8-1B0C-674E-8FF0-78F213C5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EF8A-7C59-FD4D-9327-4C828E8B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1181-F5C1-254F-BCF8-20DA2B62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FF9B-29FD-144B-82C7-F904ADBA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FA960-CD2A-2946-9463-BE63BF50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18185-CA6E-9545-89F0-C05B7DC5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265BA-6E83-C540-A633-7A473753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E605-A844-9148-92C0-C4CC2A74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5F1DE-9477-CC4C-9C05-3DA7A223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7E38-C8C2-5E43-9E89-C0777F3D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3FDE-CE6E-8D4B-88A6-23C16D05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40EC-F5F0-864B-A23A-7526CFCB3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6300E-1B6B-8E41-A676-EBDD0C16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1F3D3-B316-4146-8FFF-8A28D3AB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DEBB-9BB6-0F40-A91C-F1723DD2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7B2-4C55-B448-A710-29702821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F4A47-5560-364A-AB33-BC38B15C2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E33E0-9E07-B84A-9680-820C35C24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5CB4-DD52-F044-90AA-A38142BE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8E917-8101-D14A-BB88-680F1460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9E74F-DBD5-304E-83DC-92411F1C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F53FD-009C-C14C-AAB4-60CE3D6C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7DC7A-59AC-274A-A012-EC9B7FAF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A1871-67FC-7540-A595-71C2349D8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665A-2F0E-694F-879F-058C2EF3BDDB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6F43-9E61-A645-9C3E-E5283AE0B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7C08-BD6A-C44A-B5E6-C105A7180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5A1B-8A06-A740-8842-D726E5BE7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34D2-1126-564E-B510-0DCDB1FC1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Wet lab data study_2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6EC2-BE01-9E42-BC9E-48CFBAD7E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1905-296D-9840-9061-456BD2F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#CpG and #</a:t>
            </a:r>
            <a:r>
              <a:rPr lang="en-US" dirty="0" err="1"/>
              <a:t>dedup_reads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4EECF-CCD2-C34F-803A-A292A5C8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87" y="1856210"/>
            <a:ext cx="5469761" cy="3944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93A09-1162-0140-9465-4569CBA7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88" y="1865873"/>
            <a:ext cx="5311979" cy="39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9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A195-3156-374B-AA46-26B03246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9A43D-F133-8E48-8574-F17741AD7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989" y="2502350"/>
            <a:ext cx="2336800" cy="2565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F050D-2CE4-C545-B595-B6329744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41" y="2502350"/>
            <a:ext cx="2336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2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4F300-DE35-C549-BC48-BE601BBBE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4" y="2165113"/>
            <a:ext cx="4362445" cy="33089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C605C-3401-5845-910D-7E97CE81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35" y="164328"/>
            <a:ext cx="3938031" cy="61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D6F-5DB0-4245-BA91-89B1A89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with different Bioanalyzer </a:t>
            </a:r>
            <a:r>
              <a:rPr lang="en-US" dirty="0" err="1"/>
              <a:t>frag_size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917A-96C7-DD41-919F-7D67C8A1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160234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E81A-BA86-3643-B4E0-92EB9F0F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E9997-29C1-3D44-AE1E-6278A69ED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436" y="2323885"/>
            <a:ext cx="4953000" cy="349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C9984-E34E-5C44-8D65-302F3511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60" y="714375"/>
            <a:ext cx="3683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9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Wet lab data study_2</vt:lpstr>
      <vt:lpstr>Correlation between #CpG and #dedup_reads</vt:lpstr>
      <vt:lpstr>PowerPoint Presentation</vt:lpstr>
      <vt:lpstr>PowerPoint Presentation</vt:lpstr>
      <vt:lpstr>Correlation with different Bioanalyzer frag_size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8</cp:revision>
  <dcterms:created xsi:type="dcterms:W3CDTF">2020-04-09T22:03:00Z</dcterms:created>
  <dcterms:modified xsi:type="dcterms:W3CDTF">2020-04-10T01:12:53Z</dcterms:modified>
</cp:coreProperties>
</file>