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4941-8AF1-F748-BAB8-90455ED9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C47A7-F144-C84D-8C51-C94746DD3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EC68-834D-784C-B66C-4A4DFE92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6A46-B15C-764F-8EFE-3925D3E6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4F5E-0C6C-8044-9700-CE422FC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9631-16EB-3E4F-8D0A-6C3AE564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3A6C1-C65B-EF48-913D-A4D3814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C89F-0A84-BB48-8F02-4ECAB79D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5848-AFBF-5945-80EA-D1685DFE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C2AD-E897-BC4F-9E04-86F0DD07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5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42F0A-FB89-484B-A1AF-AFC0BB39D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4F86E-B308-2641-A042-9939D56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3F4E-52EE-4045-8FD0-36E5C97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C773-A813-BF45-9811-059B7FB9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6F5B-3B3A-4A4D-95AA-1F57FB1C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4794-6022-CE49-BC24-AC427DC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9CE-E4DC-C242-88AE-DDF32F88B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3FD-CB44-1243-8E08-493454ED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5C41-899C-9140-83EC-AF482167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5806-4D6D-DD46-B411-E5370DA8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5C16-8482-E34A-9DA3-AB74B501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C84C-9251-694D-A8E3-50C59C8F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5708-A002-3E4A-AB8A-9FD9C37A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259A-1FBC-444B-9EE7-16001A60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EA58-76C2-BF4D-AE2E-9D2C215B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72AC-3505-4241-B103-8A9491AE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704E-C09D-3F4A-827A-AB35F0973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7BEF4-4E6F-B44A-B92A-3BDF4E670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35371-782E-F242-986D-50CE567C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1545D-9FE5-374D-9036-8387E9C6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FE198-E02D-C246-ADAA-B1C2373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8F4-B783-1447-A461-2F1FA66C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21E48-15FA-FB41-9FEC-ACF2F8C0E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3C71-8435-124F-BF5A-F525CA3F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6AF11-45E5-0C4A-BA75-C71B7B9FC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A9370-6A7F-FA45-ABAC-0E49948B7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518E0-84EB-E84F-BC42-60A1FB99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1A71-35A1-3846-B7C7-2E1DA04F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1E416-E4D0-294D-B729-7F024A0F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6726-C47E-064D-812D-CC02FFF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EC51-DDC6-2F4D-BDF9-E34FB5FA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0C73A-7871-1649-B349-065A215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C73B9-8A6E-3F46-AF6D-8FC21028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B8C81-8993-D342-933D-B4C34C0B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991AC-B245-B947-A650-23708F71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CC12A-08DD-8B4E-820A-EF16B7D8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870-DEB8-A840-81E9-6D62CD81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D45C-0324-FE46-8AB4-E8AC171B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E3C82-EA4B-4E46-827A-7A7C40EF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9EE1-AE27-4D4F-B848-FD30294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79F5-01D4-1147-9AF2-0051BA94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28B8-B375-B947-88B7-EC11DDED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C7DC-0907-774F-BC64-0A66F800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B913C-2CE4-A645-B888-DDD50920F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0BE07-E353-A744-AB0A-F1CEEA35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68EB-DD1D-2645-9D66-C514CBEE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C1226-A913-834F-B0E4-B17AB4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B40B3-8F58-6A43-A011-AB443C85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67A83-D425-394E-BDAD-FCF98E97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E8A3-44CB-F546-B925-995E825C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A902-C6A6-6241-8A23-F6383A077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91D4-D15B-294A-AA34-405D93ECB082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747E-A860-D44B-AF04-E3379513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9FF6-CA8A-074B-9DC8-3E281F820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757A-6259-2540-9E0C-31223ACC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3D1-B01D-8142-9725-C0FD580C9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 (450k 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D51690-B4A4-8F4C-BBC0-573FF64D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332" y="398097"/>
            <a:ext cx="612483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F0F8B-6B4C-3C46-99BB-62D5CD92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325" y="2079759"/>
            <a:ext cx="3148210" cy="30226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56488-A05E-DB47-BA11-07506491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95407" y="391108"/>
            <a:ext cx="6690369" cy="68579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10D90-F1A4-284B-B9D4-C16B257C2551}"/>
              </a:ext>
            </a:extLst>
          </p:cNvPr>
          <p:cNvSpPr txBox="1"/>
          <p:nvPr/>
        </p:nvSpPr>
        <p:spPr>
          <a:xfrm>
            <a:off x="441434" y="1608083"/>
            <a:ext cx="30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 (considering 450k position)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000FD-6BDF-2F4F-B341-C1222DE005ED}"/>
              </a:ext>
            </a:extLst>
          </p:cNvPr>
          <p:cNvSpPr txBox="1"/>
          <p:nvPr/>
        </p:nvSpPr>
        <p:spPr>
          <a:xfrm>
            <a:off x="5568280" y="1608083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Reinius_pure_data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96B43-E088-1848-B2A4-FD6E75C8A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91257" y="1202125"/>
            <a:ext cx="5290750" cy="5290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C12FC-B2AA-5B47-9DF3-7DE502CD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25" y="1202124"/>
            <a:ext cx="5290751" cy="529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D0273-BE1C-5F43-9E21-806960131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158" y="2115408"/>
            <a:ext cx="3822700" cy="3022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B23467-3C56-AC4F-B014-C6E9CEFF4F7E}"/>
              </a:ext>
            </a:extLst>
          </p:cNvPr>
          <p:cNvSpPr txBox="1"/>
          <p:nvPr/>
        </p:nvSpPr>
        <p:spPr>
          <a:xfrm>
            <a:off x="4758983" y="1930742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Reinius_pure_data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D2CA5-B7BB-A64D-90BF-36876030DF11}"/>
              </a:ext>
            </a:extLst>
          </p:cNvPr>
          <p:cNvSpPr txBox="1"/>
          <p:nvPr/>
        </p:nvSpPr>
        <p:spPr>
          <a:xfrm>
            <a:off x="1166649" y="2031325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Candace’s SM</a:t>
            </a:r>
          </a:p>
        </p:txBody>
      </p:sp>
    </p:spTree>
    <p:extLst>
      <p:ext uri="{BB962C8B-B14F-4D97-AF65-F5344CB8AC3E}">
        <p14:creationId xmlns:p14="http://schemas.microsoft.com/office/powerpoint/2010/main" val="9147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03B1-609B-BD4F-8CCD-ACBD3993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96B43-E088-1848-B2A4-FD6E75C8A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91257" y="1202125"/>
            <a:ext cx="5290750" cy="52907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F58B74-1373-DA42-92A1-1F144090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2158400"/>
            <a:ext cx="3822700" cy="337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2C60B-E847-8B44-90DF-096A2E15F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645" y="1202124"/>
            <a:ext cx="5312181" cy="5312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8BDC9-7753-E649-BFC8-37CFC4D6CAEC}"/>
              </a:ext>
            </a:extLst>
          </p:cNvPr>
          <p:cNvSpPr txBox="1"/>
          <p:nvPr/>
        </p:nvSpPr>
        <p:spPr>
          <a:xfrm>
            <a:off x="1166649" y="2031325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Candace’s 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815B4-1BB5-F74E-953E-5A99D7D69B2B}"/>
              </a:ext>
            </a:extLst>
          </p:cNvPr>
          <p:cNvSpPr txBox="1"/>
          <p:nvPr/>
        </p:nvSpPr>
        <p:spPr>
          <a:xfrm>
            <a:off x="4899959" y="203132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PBMC</a:t>
            </a:r>
          </a:p>
        </p:txBody>
      </p:sp>
    </p:spTree>
    <p:extLst>
      <p:ext uri="{BB962C8B-B14F-4D97-AF65-F5344CB8AC3E}">
        <p14:creationId xmlns:p14="http://schemas.microsoft.com/office/powerpoint/2010/main" val="141449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 (450k position)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16</cp:revision>
  <dcterms:created xsi:type="dcterms:W3CDTF">2020-07-16T20:44:31Z</dcterms:created>
  <dcterms:modified xsi:type="dcterms:W3CDTF">2020-07-17T00:22:59Z</dcterms:modified>
</cp:coreProperties>
</file>