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59373-472F-9943-9AF9-65758AC8DC2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496D4-326E-1C4B-985F-AAA4FDAA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6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for this slide is in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/Users/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irffanalahi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/Research/weekly/for_5_9_20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496D4-326E-1C4B-985F-AAA4FDAA42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0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C41B-CDED-8F40-BADE-36CB9A850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275FF-9A47-7747-B145-994B02DC8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FDA2-95B9-E54D-8668-47CE78FB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5077-40C7-E342-82B6-625B85ADA2D5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D3516-CE28-0445-A6E5-7521123B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8AFCB-E0DE-764F-9FC4-AF8DF339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37A2-F03A-B347-B782-02E15895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8AB8-2C5B-CF4F-83EC-CF4780E0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C815C-A8D7-994B-A25F-17DF30359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6531F-04E8-3342-86BC-5728C18E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5077-40C7-E342-82B6-625B85ADA2D5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E521C-9EA8-1B4C-85A3-C7F76B21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DC552-19E2-1B48-BA5B-42297CB8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37A2-F03A-B347-B782-02E15895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0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49BC1-67C7-884E-AFF0-762C1575A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4F8CA-A6F4-9246-913A-A8B8C7726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18A16-FD2F-1143-AD63-9A08F90F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5077-40C7-E342-82B6-625B85ADA2D5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0AD1-0EDB-6945-BCCD-CB0F3C30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744CC-4074-DF46-9392-C3835EC1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37A2-F03A-B347-B782-02E15895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6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9E08-3846-A648-9968-72C29BDC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183C-765E-E140-B833-2C8FAAE6D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72220-4056-9143-9C2C-5F0379E6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5077-40C7-E342-82B6-625B85ADA2D5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22BAC-2184-0445-8912-84196CF3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960E-CD0B-F64D-B330-5BF8EFB0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37A2-F03A-B347-B782-02E15895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1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0936-CD79-D84B-8AC7-AC7A69DB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3B378-B535-6E4D-A4D6-25E5CDA37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5C005-C48B-A748-9428-9F5DFB15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5077-40C7-E342-82B6-625B85ADA2D5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DFABD-9D06-B24A-9ED1-A3594A63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9B046-62EF-3142-B24C-9469B15D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37A2-F03A-B347-B782-02E15895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6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AC36-2B10-C844-ABF5-F4481709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7767-FAD8-D74C-87C1-EB80BF5FB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7310F-6F7C-1D4E-92AB-0BF452B8E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C9C29-EFBD-0D44-B167-F682DC6A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5077-40C7-E342-82B6-625B85ADA2D5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94137-5779-904E-8A26-64241FCE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DCF32-3B79-124F-9018-6F0F9E21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37A2-F03A-B347-B782-02E15895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3E7D-F671-694F-B807-809F85FE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814F1-7075-2A4E-BF68-D1AE554BA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5B218-393D-B442-AA03-3158945A3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DB630-AA93-8544-B9A3-39D9AFF6A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4883D-E150-2E4A-9FF3-3B5CB2C5A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395CE-A77D-AB45-8D93-8B08AADF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5077-40C7-E342-82B6-625B85ADA2D5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3135E-B8BF-BF4B-A1A7-6CE5A61B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D0EF-D5CC-454E-BD35-319C6917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37A2-F03A-B347-B782-02E15895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3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67D3-94D0-FC49-AC56-F89F003B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4DD17-D965-0C48-A7C2-4D28F07D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5077-40C7-E342-82B6-625B85ADA2D5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B22B0-C9EE-6743-9365-E2961DFE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A9095-EF66-954D-A763-89C8762C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37A2-F03A-B347-B782-02E15895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E92FA-21E8-BA4B-9730-631700A8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5077-40C7-E342-82B6-625B85ADA2D5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A04B9-74C2-0746-83AA-06B39404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944F9-505C-BE4D-B4F4-08359E77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37A2-F03A-B347-B782-02E15895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9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3F37-D738-ED41-9954-5AFE7419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E8780-EC6A-104E-BEF1-9BC9F862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DFDF1-E909-6645-978A-E2FB418B7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15D5F-4C86-9A42-A095-A07947F8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5077-40C7-E342-82B6-625B85ADA2D5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E92AD-0493-2049-90A1-628B5625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388E2-403A-7242-BAB8-0E2A259F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37A2-F03A-B347-B782-02E15895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0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7870-5B70-704B-8771-5CE6D11D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5F369-850B-6647-A0D5-41C942BF3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3A7F5-BAAF-D24D-8757-92F087032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7948C-9CD5-1340-8CD4-5F94DD1C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5077-40C7-E342-82B6-625B85ADA2D5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3835B-7961-5C48-BB8F-8A32CE73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69ECE-8F08-374F-AD19-1F4814E9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37A2-F03A-B347-B782-02E15895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5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8BFF9-DC35-8D4A-9E23-B0A2ED26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307AA-7A75-1748-A36C-7AF4B9239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788CB-2B3D-A746-9231-D1FBDBD62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5077-40C7-E342-82B6-625B85ADA2D5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75385-1B49-5A42-A1CC-B7EBF136C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DEF35-6A3C-3741-8973-1DE55A389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037A2-F03A-B347-B782-02E15895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804C-5DA1-4243-8555-6FE4EAF8A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Yale Samples batch 2</a:t>
            </a:r>
          </a:p>
        </p:txBody>
      </p:sp>
    </p:spTree>
    <p:extLst>
      <p:ext uri="{BB962C8B-B14F-4D97-AF65-F5344CB8AC3E}">
        <p14:creationId xmlns:p14="http://schemas.microsoft.com/office/powerpoint/2010/main" val="425472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9107-EA74-EC4D-8FEE-66935A66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TIL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09E0D-3760-354A-B088-99F0792CD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53" y="2042391"/>
            <a:ext cx="10516856" cy="361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1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2D9918-0456-9443-B4F9-8F5D7F35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18" y="1391227"/>
            <a:ext cx="6328064" cy="386715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647FC0-8782-2B4F-9D81-2F6A2E9F8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845" y="1537277"/>
            <a:ext cx="3492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9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2D9918-0456-9443-B4F9-8F5D7F35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2118" y="1391227"/>
            <a:ext cx="6328063" cy="3867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647FC0-8782-2B4F-9D81-2F6A2E9F87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18845" y="1537277"/>
            <a:ext cx="3492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3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8BAB-0FE5-7040-B65F-83724243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DE150-8C34-2B40-A4F8-E914216B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the larger matrix with all wet lab + computational data</a:t>
            </a:r>
          </a:p>
        </p:txBody>
      </p:sp>
    </p:spTree>
    <p:extLst>
      <p:ext uri="{BB962C8B-B14F-4D97-AF65-F5344CB8AC3E}">
        <p14:creationId xmlns:p14="http://schemas.microsoft.com/office/powerpoint/2010/main" val="158277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C0DBD79-78DE-8140-9CB5-60914F074C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104193" y="0"/>
            <a:ext cx="5750333" cy="6490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8C6B56-B1D4-DC4D-B0CE-566CF8517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707" y="334658"/>
            <a:ext cx="3136900" cy="495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8F28BD-D125-A445-897D-3AEE2665D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53" y="-98854"/>
            <a:ext cx="5941541" cy="68580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9520B6-6DB1-D046-A823-4BA78B5A3614}"/>
              </a:ext>
            </a:extLst>
          </p:cNvPr>
          <p:cNvCxnSpPr/>
          <p:nvPr/>
        </p:nvCxnSpPr>
        <p:spPr>
          <a:xfrm>
            <a:off x="4999382" y="1371601"/>
            <a:ext cx="0" cy="4760843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130AAC-38D6-1140-B9E8-0D7977D3B962}"/>
              </a:ext>
            </a:extLst>
          </p:cNvPr>
          <p:cNvCxnSpPr/>
          <p:nvPr/>
        </p:nvCxnSpPr>
        <p:spPr>
          <a:xfrm>
            <a:off x="6314659" y="1364977"/>
            <a:ext cx="0" cy="4760843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CDA9DB-4A06-424E-8243-3474132FA931}"/>
              </a:ext>
            </a:extLst>
          </p:cNvPr>
          <p:cNvSpPr txBox="1"/>
          <p:nvPr/>
        </p:nvSpPr>
        <p:spPr>
          <a:xfrm>
            <a:off x="4552122" y="136497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177747-CCBB-1341-B957-74009F3615D0}"/>
              </a:ext>
            </a:extLst>
          </p:cNvPr>
          <p:cNvSpPr txBox="1"/>
          <p:nvPr/>
        </p:nvSpPr>
        <p:spPr>
          <a:xfrm>
            <a:off x="5390324" y="135835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B0C8AE-2E11-C44F-B4B9-921AF96D044B}"/>
              </a:ext>
            </a:extLst>
          </p:cNvPr>
          <p:cNvSpPr txBox="1"/>
          <p:nvPr/>
        </p:nvSpPr>
        <p:spPr>
          <a:xfrm>
            <a:off x="6566457" y="1351729"/>
            <a:ext cx="116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Record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E1122E-C63F-F44E-8E90-5581A3D70B7F}"/>
              </a:ext>
            </a:extLst>
          </p:cNvPr>
          <p:cNvSpPr txBox="1"/>
          <p:nvPr/>
        </p:nvSpPr>
        <p:spPr>
          <a:xfrm>
            <a:off x="1527156" y="135172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</a:t>
            </a:r>
          </a:p>
        </p:txBody>
      </p:sp>
    </p:spTree>
    <p:extLst>
      <p:ext uri="{BB962C8B-B14F-4D97-AF65-F5344CB8AC3E}">
        <p14:creationId xmlns:p14="http://schemas.microsoft.com/office/powerpoint/2010/main" val="110758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A2A8-7A3C-9C42-91D7-2CA43AC5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</a:t>
            </a:r>
            <a:r>
              <a:rPr lang="en-US" dirty="0" err="1"/>
              <a:t>yale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0E009-0395-324A-B7E9-ECDF1495D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43" y="2095328"/>
            <a:ext cx="10537757" cy="344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2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657AFD-A089-374A-8966-EDB585267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91" y="1578841"/>
            <a:ext cx="5715000" cy="34925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8010B0-9E8C-A44F-8154-C7513C562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364" y="1578841"/>
            <a:ext cx="3377045" cy="337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4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657AFD-A089-374A-8966-EDB5852673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9991" y="1578841"/>
            <a:ext cx="5715000" cy="349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8010B0-9E8C-A44F-8154-C7513C5624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85364" y="1578841"/>
            <a:ext cx="3377045" cy="337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3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657AFD-A089-374A-8966-EDB5852673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9991" y="1578841"/>
            <a:ext cx="5715000" cy="349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8010B0-9E8C-A44F-8154-C7513C5624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85364" y="1578841"/>
            <a:ext cx="3377045" cy="337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5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4391-A48B-0B44-9303-E21D5F39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healthy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70D85-914D-3F45-9246-B70918DAE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53" y="2033153"/>
            <a:ext cx="9718893" cy="344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0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46732D-8285-DB42-BB84-5B63123C5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776"/>
            <a:ext cx="7682346" cy="469476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FBB1A6-B4C7-114D-A05B-35170D478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930" y="1206787"/>
            <a:ext cx="4212743" cy="421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46732D-8285-DB42-BB84-5B63123C57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2009" y="1183789"/>
            <a:ext cx="7347962" cy="4490421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34815E-049A-0948-BE59-E0F91CDE6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971" y="1055488"/>
            <a:ext cx="3828817" cy="382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6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47</Words>
  <Application>Microsoft Macintosh PowerPoint</Application>
  <PresentationFormat>Widescreen</PresentationFormat>
  <Paragraphs>12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Yale Samples batch 2</vt:lpstr>
      <vt:lpstr>PowerPoint Presentation</vt:lpstr>
      <vt:lpstr>QC yale</vt:lpstr>
      <vt:lpstr>PowerPoint Presentation</vt:lpstr>
      <vt:lpstr>PowerPoint Presentation</vt:lpstr>
      <vt:lpstr>PowerPoint Presentation</vt:lpstr>
      <vt:lpstr>QC healthy</vt:lpstr>
      <vt:lpstr>PowerPoint Presentation</vt:lpstr>
      <vt:lpstr>PowerPoint Presentation</vt:lpstr>
      <vt:lpstr>QC TIL</vt:lpstr>
      <vt:lpstr>PowerPoint Presentation</vt:lpstr>
      <vt:lpstr>PowerPoint Presentation</vt:lpstr>
      <vt:lpstr>Pending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Samples batch 2</dc:title>
  <dc:creator>Alahi, Irfan</dc:creator>
  <cp:lastModifiedBy>Alahi, Irfan</cp:lastModifiedBy>
  <cp:revision>28</cp:revision>
  <dcterms:created xsi:type="dcterms:W3CDTF">2020-05-23T02:17:56Z</dcterms:created>
  <dcterms:modified xsi:type="dcterms:W3CDTF">2020-05-23T19:44:30Z</dcterms:modified>
</cp:coreProperties>
</file>