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5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C5A689-8C17-4C10-8BD7-1DD6BF548B8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56108D-15C7-427F-8FFF-C02BF9AA4D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fath/isol-application-code.git" TargetMode="External"/><Relationship Id="rId2" Type="http://schemas.openxmlformats.org/officeDocument/2006/relationships/hyperlink" Target="http://34.126.217.3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4.131.189.205/" TargetMode="External"/><Relationship Id="rId5" Type="http://schemas.openxmlformats.org/officeDocument/2006/relationships/hyperlink" Target="http://34.131.183.212/" TargetMode="External"/><Relationship Id="rId4" Type="http://schemas.openxmlformats.org/officeDocument/2006/relationships/hyperlink" Target="https://github.com/Irfath/isol-app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</a:t>
            </a:r>
            <a:r>
              <a:rPr lang="en-US" b="1" dirty="0" err="1" smtClean="0"/>
              <a:t>ol</a:t>
            </a:r>
            <a:r>
              <a:rPr lang="en-US" b="1" dirty="0" smtClean="0"/>
              <a:t> 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GCP </a:t>
            </a:r>
            <a:r>
              <a:rPr lang="en-US" sz="2700" dirty="0" err="1" smtClean="0"/>
              <a:t>DevOps</a:t>
            </a:r>
            <a:r>
              <a:rPr lang="en-US" sz="2700" dirty="0" smtClean="0"/>
              <a:t>/SRE Engineer Assessment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Author</a:t>
            </a:r>
            <a:r>
              <a:rPr lang="en-US" sz="2800" dirty="0" smtClean="0"/>
              <a:t> : </a:t>
            </a:r>
            <a:r>
              <a:rPr lang="en-US" sz="2800" dirty="0" err="1" smtClean="0"/>
              <a:t>Irfath</a:t>
            </a:r>
            <a:r>
              <a:rPr lang="en-US" sz="2800" dirty="0" smtClean="0"/>
              <a:t> </a:t>
            </a:r>
            <a:r>
              <a:rPr lang="en-US" sz="2800" dirty="0" err="1" smtClean="0"/>
              <a:t>Ramiz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25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40216"/>
              </p:ext>
            </p:extLst>
          </p:nvPr>
        </p:nvGraphicFramePr>
        <p:xfrm>
          <a:off x="381000" y="2133600"/>
          <a:ext cx="8686800" cy="3200400"/>
        </p:xfrm>
        <a:graphic>
          <a:graphicData uri="http://schemas.openxmlformats.org/drawingml/2006/table">
            <a:tbl>
              <a:tblPr/>
              <a:tblGrid>
                <a:gridCol w="3462673"/>
                <a:gridCol w="5224127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iSol</a:t>
                      </a:r>
                      <a:r>
                        <a:rPr lang="en-US" b="1" dirty="0"/>
                        <a:t> Application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hlinkClick r:id="rId2"/>
                      </a:endParaRPr>
                    </a:p>
                    <a:p>
                      <a:endParaRPr lang="en-US" dirty="0" smtClean="0">
                        <a:hlinkClick r:id="rId2"/>
                      </a:endParaRPr>
                    </a:p>
                    <a:p>
                      <a:r>
                        <a:rPr lang="en-US" dirty="0" smtClean="0">
                          <a:hlinkClick r:id="rId2"/>
                        </a:rPr>
                        <a:t>http</a:t>
                      </a:r>
                      <a:r>
                        <a:rPr lang="en-US" dirty="0">
                          <a:hlinkClick r:id="rId2"/>
                        </a:rPr>
                        <a:t>://34.126.217.38</a:t>
                      </a:r>
                      <a:r>
                        <a:rPr lang="en-US" dirty="0" smtClean="0">
                          <a:hlinkClick r:id="rId2"/>
                        </a:rPr>
                        <a:t>/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Application Code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</a:t>
                      </a:r>
                      <a:r>
                        <a:rPr lang="en-US" dirty="0">
                          <a:hlinkClick r:id="rId3"/>
                        </a:rPr>
                        <a:t>://</a:t>
                      </a:r>
                      <a:r>
                        <a:rPr lang="en-US" dirty="0" smtClean="0">
                          <a:hlinkClick r:id="rId3"/>
                        </a:rPr>
                        <a:t>github.com/Irfath/isol-application-code.git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Terraform Deployment Code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https</a:t>
                      </a:r>
                      <a:r>
                        <a:rPr lang="en-US" dirty="0">
                          <a:hlinkClick r:id="rId4"/>
                        </a:rPr>
                        <a:t>://</a:t>
                      </a:r>
                      <a:r>
                        <a:rPr lang="en-US" dirty="0" smtClean="0">
                          <a:hlinkClick r:id="rId4"/>
                        </a:rPr>
                        <a:t>github.com/Irfath/isol-app.git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Garafana Monitoring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</a:t>
                      </a:r>
                      <a:r>
                        <a:rPr lang="en-US" dirty="0">
                          <a:hlinkClick r:id="rId5"/>
                        </a:rPr>
                        <a:t>://34.131.183.212</a:t>
                      </a:r>
                      <a:r>
                        <a:rPr lang="en-US" dirty="0" smtClean="0">
                          <a:hlinkClick r:id="rId5"/>
                        </a:rPr>
                        <a:t>/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ArgoCD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https</a:t>
                      </a:r>
                      <a:r>
                        <a:rPr lang="en-US" dirty="0">
                          <a:hlinkClick r:id="rId6"/>
                        </a:rPr>
                        <a:t>://34.131.189.205</a:t>
                      </a:r>
                      <a:r>
                        <a:rPr lang="en-US" dirty="0" smtClean="0">
                          <a:hlinkClick r:id="rId6"/>
                        </a:rPr>
                        <a:t>/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iSol</a:t>
            </a:r>
            <a:r>
              <a:rPr lang="en-US" dirty="0" smtClean="0"/>
              <a:t> Application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The </a:t>
            </a:r>
            <a:r>
              <a:rPr lang="en-US" sz="2000" dirty="0" err="1"/>
              <a:t>iSol</a:t>
            </a:r>
            <a:r>
              <a:rPr lang="en-US" sz="2000" dirty="0"/>
              <a:t> Application is a simple application designed to retrieve data from a MySQL database. It can be implemented to store any kind of data in the MySQL database with certain user privileges.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9964"/>
            <a:ext cx="8229600" cy="410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97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074" name="Picture 2" descr="C:\Users\Irfath\Downloads\iSol-Application-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86667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8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ArgoCD</a:t>
            </a:r>
            <a:r>
              <a:rPr lang="en-US" dirty="0" smtClean="0"/>
              <a:t> </a:t>
            </a:r>
            <a:r>
              <a:rPr lang="en-US" dirty="0" err="1" smtClean="0"/>
              <a:t>gitOps</a:t>
            </a:r>
            <a:r>
              <a:rPr lang="en-US" dirty="0" smtClean="0"/>
              <a:t> tool has been used to Deploy Patch updates &amp; application Version Upgrades. </a:t>
            </a:r>
          </a:p>
          <a:p>
            <a:endParaRPr lang="en-US" dirty="0"/>
          </a:p>
          <a:p>
            <a:r>
              <a:rPr lang="en-US" dirty="0" smtClean="0"/>
              <a:t>Zero Downtime Application version upgrades.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Version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ArgoCD</a:t>
            </a:r>
            <a:r>
              <a:rPr lang="en-US" dirty="0" smtClean="0"/>
              <a:t> -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8839"/>
            <a:ext cx="8229600" cy="403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39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- </a:t>
            </a:r>
            <a:r>
              <a:rPr lang="en-US" dirty="0" err="1" smtClean="0"/>
              <a:t>Garfana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2894"/>
            <a:ext cx="8229600" cy="408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4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2510</TotalTime>
  <Words>65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iSol Application GCP DevOps/SRE Engineer Assessment</vt:lpstr>
      <vt:lpstr>Application Access</vt:lpstr>
      <vt:lpstr>iSol Application The iSol Application is a simple application designed to retrieve data from a MySQL database. It can be implemented to store any kind of data in the MySQL database with certain user privileges.</vt:lpstr>
      <vt:lpstr>iSol Architecture</vt:lpstr>
      <vt:lpstr>Application Version Upgrade</vt:lpstr>
      <vt:lpstr>ArgoCD -</vt:lpstr>
      <vt:lpstr>Monitoring - Garfana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 Application</dc:title>
  <dc:creator>Irfath Ramiz</dc:creator>
  <cp:lastModifiedBy>Irfath Ramiz</cp:lastModifiedBy>
  <cp:revision>5</cp:revision>
  <dcterms:created xsi:type="dcterms:W3CDTF">2024-08-21T16:27:29Z</dcterms:created>
  <dcterms:modified xsi:type="dcterms:W3CDTF">2024-08-23T10:18:27Z</dcterms:modified>
</cp:coreProperties>
</file>