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08-Jan-20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itgey/face_recogni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Irhad\Desktop\POOS\Face%20recognition\Poos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 smtClean="0"/>
              <a:t>Face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 smtClean="0"/>
              <a:t>Seminarski</a:t>
            </a:r>
          </a:p>
          <a:p>
            <a:r>
              <a:rPr lang="bs-Latn-BA" dirty="0" smtClean="0"/>
              <a:t>Rasim Šabanović</a:t>
            </a:r>
          </a:p>
          <a:p>
            <a:r>
              <a:rPr lang="bs-Latn-BA" dirty="0" smtClean="0"/>
              <a:t>Irhad Halilović</a:t>
            </a:r>
          </a:p>
          <a:p>
            <a:r>
              <a:rPr lang="bs-Latn-BA" dirty="0" smtClean="0"/>
              <a:t>Irhad Omanović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Biblioteka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Korištena je face recognition biblioteka</a:t>
            </a:r>
          </a:p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github.com/ageitgey/face_recognition</a:t>
            </a:r>
            <a:endParaRPr lang="bs-Latn-BA" dirty="0" smtClean="0"/>
          </a:p>
          <a:p>
            <a:r>
              <a:rPr lang="en-US" dirty="0" err="1" smtClean="0"/>
              <a:t>face_recognition.load_image_file</a:t>
            </a:r>
            <a:r>
              <a:rPr lang="en-US" dirty="0" smtClean="0"/>
              <a:t>(</a:t>
            </a:r>
            <a:r>
              <a:rPr lang="bs-Latn-BA" dirty="0" smtClean="0"/>
              <a:t>)</a:t>
            </a:r>
          </a:p>
          <a:p>
            <a:r>
              <a:rPr lang="en-US" dirty="0" err="1" smtClean="0"/>
              <a:t>face_recognition.face_encodings</a:t>
            </a:r>
            <a:r>
              <a:rPr lang="en-US" dirty="0" smtClean="0"/>
              <a:t>(</a:t>
            </a:r>
            <a:r>
              <a:rPr lang="bs-Latn-BA" dirty="0" smtClean="0"/>
              <a:t>)</a:t>
            </a:r>
          </a:p>
          <a:p>
            <a:r>
              <a:rPr lang="en-US" dirty="0" err="1" smtClean="0"/>
              <a:t>face_recognition.compare_faces</a:t>
            </a:r>
            <a:r>
              <a:rPr lang="en-US" dirty="0" smtClean="0"/>
              <a:t>(</a:t>
            </a:r>
            <a:r>
              <a:rPr lang="en-US" dirty="0" err="1" smtClean="0"/>
              <a:t>known_face</a:t>
            </a:r>
            <a:r>
              <a:rPr lang="en-US" dirty="0" smtClean="0"/>
              <a:t>, </a:t>
            </a:r>
            <a:r>
              <a:rPr lang="bs-Latn-BA" dirty="0" smtClean="0"/>
              <a:t>unknown_face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s-Latn-BA" dirty="0" smtClean="0"/>
              <a:t>Kod – učitavanje poznatih slika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54102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343400"/>
            <a:ext cx="545093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s-Latn-BA" dirty="0" smtClean="0"/>
              <a:t>Kod – učitavanje nepoznatih i enkodiranje poznatih slika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72444"/>
            <a:ext cx="5029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s-Latn-BA" dirty="0" smtClean="0"/>
              <a:t>Kod – ispis/prepoznavanje slika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7467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Objašnjenje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dirty="0" smtClean="0"/>
              <a:t>Prvo prolazimo kroz listu nepoznatih slika i na svakoj vršimo prepoznavanje lica</a:t>
            </a:r>
          </a:p>
          <a:p>
            <a:r>
              <a:rPr lang="bs-Latn-BA" dirty="0" smtClean="0"/>
              <a:t>Unknown_encoding jeste niz enkodiranih faca koje se pojavljuju na nepoznatoj slici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Objašnjenje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dirty="0" smtClean="0"/>
              <a:t>Sa compare faces metodom poredimo dva enkodiranja (s tim da možemo proslijediti niz poznatih enkodiranja, i jedno nepoznato enkodiranje a on vraća niz bool vrijednosti)</a:t>
            </a:r>
          </a:p>
          <a:p>
            <a:r>
              <a:rPr lang="bs-Latn-BA" dirty="0" smtClean="0"/>
              <a:t>U rez smiještamo nizove sa bool vrijednostima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181600"/>
            <a:ext cx="59626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Objašnjenje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Na kraju nam je ostalo još da pri svakoj iteraciji prođemo kroz niz boolova i da im pridružimo/ispišemo odgovarajuće ime osobe koja je prepoznata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038600"/>
            <a:ext cx="58293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oos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33400" y="685800"/>
            <a:ext cx="7359651" cy="5519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8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</TotalTime>
  <Words>130</Words>
  <Application>Microsoft Office PowerPoint</Application>
  <PresentationFormat>On-screen Show (4:3)</PresentationFormat>
  <Paragraphs>22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Face recognition</vt:lpstr>
      <vt:lpstr>Biblioteka</vt:lpstr>
      <vt:lpstr>Kod – učitavanje poznatih slika</vt:lpstr>
      <vt:lpstr>Kod – učitavanje nepoznatih i enkodiranje poznatih slika</vt:lpstr>
      <vt:lpstr>Kod – ispis/prepoznavanje slika</vt:lpstr>
      <vt:lpstr>Objašnjenje</vt:lpstr>
      <vt:lpstr>Objašnjenje</vt:lpstr>
      <vt:lpstr>Objašnjenje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</dc:title>
  <dc:creator>Irhad</dc:creator>
  <cp:lastModifiedBy>Irhad</cp:lastModifiedBy>
  <cp:revision>5</cp:revision>
  <dcterms:created xsi:type="dcterms:W3CDTF">2006-08-16T00:00:00Z</dcterms:created>
  <dcterms:modified xsi:type="dcterms:W3CDTF">2020-01-08T16:53:24Z</dcterms:modified>
</cp:coreProperties>
</file>