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9E8757B-F0C1-42AB-9165-8A5594B663DE}"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0D8E3-F238-4374-B735-BC704463A132}"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8757B-F0C1-42AB-9165-8A5594B663DE}"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0D8E3-F238-4374-B735-BC704463A1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8757B-F0C1-42AB-9165-8A5594B663DE}"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0D8E3-F238-4374-B735-BC704463A1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8757B-F0C1-42AB-9165-8A5594B663DE}"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0D8E3-F238-4374-B735-BC704463A1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B9E8757B-F0C1-42AB-9165-8A5594B663DE}" type="datetimeFigureOut">
              <a:rPr lang="en-US" smtClean="0"/>
              <a:t>9/9/2015</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A120D8E3-F238-4374-B735-BC704463A13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E8757B-F0C1-42AB-9165-8A5594B663DE}"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0D8E3-F238-4374-B735-BC704463A1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E8757B-F0C1-42AB-9165-8A5594B663DE}" type="datetimeFigureOut">
              <a:rPr lang="en-US" smtClean="0"/>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0D8E3-F238-4374-B735-BC704463A1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E8757B-F0C1-42AB-9165-8A5594B663DE}" type="datetimeFigureOut">
              <a:rPr lang="en-US" smtClean="0"/>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0D8E3-F238-4374-B735-BC704463A1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8757B-F0C1-42AB-9165-8A5594B663DE}" type="datetimeFigureOut">
              <a:rPr lang="en-US" smtClean="0"/>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0D8E3-F238-4374-B735-BC704463A1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E8757B-F0C1-42AB-9165-8A5594B663DE}"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0D8E3-F238-4374-B735-BC704463A132}"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9E8757B-F0C1-42AB-9165-8A5594B663DE}"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0D8E3-F238-4374-B735-BC704463A132}"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B9E8757B-F0C1-42AB-9165-8A5594B663DE}" type="datetimeFigureOut">
              <a:rPr lang="en-US" smtClean="0"/>
              <a:t>9/9/2015</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A120D8E3-F238-4374-B735-BC704463A13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3.bp.blogspot.com/-shf9lxv8P2M/UtsDvv41xeI/AAAAAAAAAIA/M-BvZtqB7iQ/s1600/ScrumMeeting.JP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SCRUM</a:t>
            </a:r>
            <a:endParaRPr lang="en-US" dirty="0"/>
          </a:p>
        </p:txBody>
      </p:sp>
      <p:sp>
        <p:nvSpPr>
          <p:cNvPr id="3" name="Subtitle 2"/>
          <p:cNvSpPr>
            <a:spLocks noGrp="1"/>
          </p:cNvSpPr>
          <p:nvPr>
            <p:ph type="subTitle" idx="1"/>
          </p:nvPr>
        </p:nvSpPr>
        <p:spPr/>
        <p:txBody>
          <a:bodyPr/>
          <a:lstStyle/>
          <a:p>
            <a:r>
              <a:rPr lang="en-US" dirty="0" smtClean="0"/>
              <a:t>5</a:t>
            </a:r>
            <a:r>
              <a:rPr lang="en-US" baseline="30000" dirty="0" smtClean="0"/>
              <a:t>th</a:t>
            </a:r>
            <a:r>
              <a:rPr lang="en-US" dirty="0" smtClean="0"/>
              <a:t> Group</a:t>
            </a:r>
          </a:p>
          <a:p>
            <a:r>
              <a:rPr lang="en-US" dirty="0" smtClean="0"/>
              <a:t>IF-E</a:t>
            </a:r>
            <a:endParaRPr lang="en-US" dirty="0"/>
          </a:p>
        </p:txBody>
      </p:sp>
    </p:spTree>
    <p:extLst>
      <p:ext uri="{BB962C8B-B14F-4D97-AF65-F5344CB8AC3E}">
        <p14:creationId xmlns:p14="http://schemas.microsoft.com/office/powerpoint/2010/main" val="1443598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a:t>
            </a:r>
            <a:endParaRPr lang="en-US" dirty="0"/>
          </a:p>
        </p:txBody>
      </p:sp>
      <p:sp>
        <p:nvSpPr>
          <p:cNvPr id="3" name="Content Placeholder 2"/>
          <p:cNvSpPr>
            <a:spLocks noGrp="1"/>
          </p:cNvSpPr>
          <p:nvPr>
            <p:ph idx="1"/>
          </p:nvPr>
        </p:nvSpPr>
        <p:spPr/>
        <p:txBody>
          <a:bodyPr/>
          <a:lstStyle/>
          <a:p>
            <a:r>
              <a:rPr lang="en-US" dirty="0" smtClean="0"/>
              <a:t>Aida H.</a:t>
            </a:r>
          </a:p>
          <a:p>
            <a:r>
              <a:rPr lang="en-US" dirty="0" err="1" smtClean="0"/>
              <a:t>Mifta</a:t>
            </a:r>
            <a:r>
              <a:rPr lang="en-US" dirty="0" smtClean="0"/>
              <a:t> </a:t>
            </a:r>
            <a:r>
              <a:rPr lang="en-US" dirty="0" err="1" smtClean="0"/>
              <a:t>Ardianti</a:t>
            </a:r>
            <a:endParaRPr lang="en-US" dirty="0" smtClean="0"/>
          </a:p>
          <a:p>
            <a:r>
              <a:rPr lang="en-US" dirty="0" err="1" smtClean="0"/>
              <a:t>Rahadian</a:t>
            </a:r>
            <a:r>
              <a:rPr lang="en-US" dirty="0" smtClean="0"/>
              <a:t> </a:t>
            </a:r>
            <a:r>
              <a:rPr lang="en-US" dirty="0" err="1" smtClean="0"/>
              <a:t>Irvan</a:t>
            </a:r>
            <a:r>
              <a:rPr lang="en-US" dirty="0" smtClean="0"/>
              <a:t> MT</a:t>
            </a:r>
            <a:endParaRPr lang="en-US" dirty="0"/>
          </a:p>
        </p:txBody>
      </p:sp>
    </p:spTree>
    <p:extLst>
      <p:ext uri="{BB962C8B-B14F-4D97-AF65-F5344CB8AC3E}">
        <p14:creationId xmlns:p14="http://schemas.microsoft.com/office/powerpoint/2010/main" val="4183152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smtClean="0"/>
              <a:t>	</a:t>
            </a:r>
            <a:r>
              <a:rPr lang="id-ID" dirty="0" smtClean="0"/>
              <a:t>Perkembangan </a:t>
            </a:r>
            <a:r>
              <a:rPr lang="id-ID" dirty="0"/>
              <a:t>teknologi sekarang dalam bidang informatika telah mengalami perkembangan yang sangat pesat. Produk dari bidang informatika tidak hanya menghasilkan pengembangan program perangkat lunak saja, melainkan pengembangan dalam bidang permodelan yang bersifat komplek.</a:t>
            </a:r>
            <a:endParaRPr lang="en-US" dirty="0"/>
          </a:p>
          <a:p>
            <a:pPr marL="0" indent="0" algn="just">
              <a:buNone/>
            </a:pPr>
            <a:r>
              <a:rPr lang="en-US" dirty="0"/>
              <a:t>	</a:t>
            </a:r>
            <a:r>
              <a:rPr lang="id-ID" dirty="0" smtClean="0"/>
              <a:t>Dalam </a:t>
            </a:r>
            <a:r>
              <a:rPr lang="id-ID" dirty="0"/>
              <a:t>pembuatan sebuah perangkat lunak harus memiliki teknik analisa kebutuhan dan teknik pemodelan yang baik, supaya terwujudnya suatu perangkat lunak yang baik. Oleh arena itu, perlulah suatu pengenalan mengenai model – model dalam suatu pengembangan Perangkat Lunak (Software). Terdapat banyak permodelan mengenai pembangunan suatu perangkat lunak seperti Agile Model. Yang dimana dari setiap model memiliki macam – macam model lainya.</a:t>
            </a:r>
            <a:endParaRPr lang="en-US" dirty="0"/>
          </a:p>
        </p:txBody>
      </p:sp>
    </p:spTree>
    <p:extLst>
      <p:ext uri="{BB962C8B-B14F-4D97-AF65-F5344CB8AC3E}">
        <p14:creationId xmlns:p14="http://schemas.microsoft.com/office/powerpoint/2010/main" val="1008956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Pengertian</a:t>
            </a:r>
            <a:r>
              <a:rPr lang="en-US" dirty="0" smtClean="0"/>
              <a:t> SRUM</a:t>
            </a:r>
            <a:endParaRPr lang="en-US" dirty="0"/>
          </a:p>
        </p:txBody>
      </p:sp>
      <p:sp>
        <p:nvSpPr>
          <p:cNvPr id="3" name="Content Placeholder 2"/>
          <p:cNvSpPr>
            <a:spLocks noGrp="1"/>
          </p:cNvSpPr>
          <p:nvPr>
            <p:ph idx="1"/>
          </p:nvPr>
        </p:nvSpPr>
        <p:spPr/>
        <p:txBody>
          <a:bodyPr/>
          <a:lstStyle/>
          <a:p>
            <a:pPr marL="0" indent="0" algn="just">
              <a:buNone/>
            </a:pPr>
            <a:r>
              <a:rPr lang="id-ID" dirty="0"/>
              <a:t>SCRUM adalah salah satu metode rekayasa perangkat lunak dengan menggunakan prinsip-prinsip pendekatan AGILE, yang bertumpu pada kekuatan kolaborasi tim, incremental product dan proses iterasi untuk mewujudkan hasil akhir</a:t>
            </a:r>
            <a:endParaRPr lang="en-US" dirty="0"/>
          </a:p>
        </p:txBody>
      </p:sp>
    </p:spTree>
    <p:extLst>
      <p:ext uri="{BB962C8B-B14F-4D97-AF65-F5344CB8AC3E}">
        <p14:creationId xmlns:p14="http://schemas.microsoft.com/office/powerpoint/2010/main" val="2274938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Karakteristik</a:t>
            </a:r>
            <a:r>
              <a:rPr lang="en-US" dirty="0" smtClean="0"/>
              <a:t> SRUM</a:t>
            </a:r>
            <a:endParaRPr lang="en-US" dirty="0"/>
          </a:p>
        </p:txBody>
      </p:sp>
      <p:sp>
        <p:nvSpPr>
          <p:cNvPr id="3" name="Content Placeholder 2"/>
          <p:cNvSpPr>
            <a:spLocks noGrp="1"/>
          </p:cNvSpPr>
          <p:nvPr>
            <p:ph idx="1"/>
          </p:nvPr>
        </p:nvSpPr>
        <p:spPr/>
        <p:txBody>
          <a:bodyPr/>
          <a:lstStyle/>
          <a:p>
            <a:pPr lvl="0" algn="just"/>
            <a:r>
              <a:rPr lang="id-ID" dirty="0"/>
              <a:t>ukuran tim yang kecil melancarkan komunikasi, mengurangi biaya, dan memberdayakan satu sama lain</a:t>
            </a:r>
            <a:endParaRPr lang="en-US" dirty="0"/>
          </a:p>
          <a:p>
            <a:pPr lvl="0" algn="just"/>
            <a:r>
              <a:rPr lang="id-ID" dirty="0"/>
              <a:t>proses dapat beradaptasi terhadap perubahan teknis dan bisnis</a:t>
            </a:r>
            <a:endParaRPr lang="en-US" dirty="0"/>
          </a:p>
          <a:p>
            <a:pPr lvl="0" algn="just"/>
            <a:r>
              <a:rPr lang="id-ID" dirty="0"/>
              <a:t>proses menghasilkan beberapa software increment</a:t>
            </a:r>
            <a:endParaRPr lang="en-US" dirty="0"/>
          </a:p>
          <a:p>
            <a:pPr lvl="0" algn="just"/>
            <a:r>
              <a:rPr lang="id-ID" dirty="0"/>
              <a:t>pembangunan dan orang yang membangun dibagi dalam tim yang kecil</a:t>
            </a:r>
            <a:endParaRPr lang="en-US" dirty="0"/>
          </a:p>
          <a:p>
            <a:pPr lvl="0" algn="just"/>
            <a:r>
              <a:rPr lang="id-ID" dirty="0"/>
              <a:t>dokumentasi dan pengujian terus menerus dilakukan setelah software dibangun</a:t>
            </a:r>
            <a:endParaRPr lang="en-US" dirty="0"/>
          </a:p>
          <a:p>
            <a:pPr lvl="0" algn="just"/>
            <a:r>
              <a:rPr lang="id-ID" dirty="0"/>
              <a:t>proses scrum mampu menyatakan bahwa produk selesai kapanpun </a:t>
            </a:r>
            <a:r>
              <a:rPr lang="id-ID" dirty="0" smtClean="0"/>
              <a:t>diperlukan</a:t>
            </a:r>
            <a:endParaRPr lang="en-US" dirty="0"/>
          </a:p>
        </p:txBody>
      </p:sp>
    </p:spTree>
    <p:extLst>
      <p:ext uri="{BB962C8B-B14F-4D97-AF65-F5344CB8AC3E}">
        <p14:creationId xmlns:p14="http://schemas.microsoft.com/office/powerpoint/2010/main" val="393018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a:t>
            </a:r>
            <a:r>
              <a:rPr lang="en-US" dirty="0" err="1" smtClean="0"/>
              <a:t>Fungsi</a:t>
            </a:r>
            <a:r>
              <a:rPr lang="en-US" dirty="0" smtClean="0"/>
              <a:t> SRUM</a:t>
            </a:r>
            <a:endParaRPr lang="en-US" dirty="0"/>
          </a:p>
        </p:txBody>
      </p:sp>
      <p:sp>
        <p:nvSpPr>
          <p:cNvPr id="3" name="Content Placeholder 2"/>
          <p:cNvSpPr>
            <a:spLocks noGrp="1"/>
          </p:cNvSpPr>
          <p:nvPr>
            <p:ph idx="1"/>
          </p:nvPr>
        </p:nvSpPr>
        <p:spPr/>
        <p:txBody>
          <a:bodyPr/>
          <a:lstStyle/>
          <a:p>
            <a:r>
              <a:rPr lang="id-ID" b="1" dirty="0"/>
              <a:t>Product </a:t>
            </a:r>
            <a:r>
              <a:rPr lang="id-ID" b="1" dirty="0" smtClean="0"/>
              <a:t>Owner</a:t>
            </a:r>
            <a:endParaRPr lang="en-US" b="1" dirty="0" smtClean="0"/>
          </a:p>
          <a:p>
            <a:r>
              <a:rPr lang="id-ID" b="1" dirty="0"/>
              <a:t>Scrum </a:t>
            </a:r>
            <a:r>
              <a:rPr lang="id-ID" b="1" dirty="0" smtClean="0"/>
              <a:t>Master</a:t>
            </a:r>
            <a:endParaRPr lang="en-US" b="1" dirty="0" smtClean="0"/>
          </a:p>
          <a:p>
            <a:r>
              <a:rPr lang="id-ID" b="1" dirty="0"/>
              <a:t>Scrum Development </a:t>
            </a:r>
            <a:r>
              <a:rPr lang="id-ID" b="1" dirty="0" smtClean="0"/>
              <a:t>Team</a:t>
            </a:r>
            <a:endParaRPr lang="en-US" b="1" dirty="0" smtClean="0"/>
          </a:p>
          <a:p>
            <a:pPr marL="0" indent="0">
              <a:buNone/>
            </a:pPr>
            <a:endParaRPr lang="en-US" dirty="0"/>
          </a:p>
        </p:txBody>
      </p:sp>
    </p:spTree>
    <p:extLst>
      <p:ext uri="{BB962C8B-B14F-4D97-AF65-F5344CB8AC3E}">
        <p14:creationId xmlns:p14="http://schemas.microsoft.com/office/powerpoint/2010/main" val="381767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Aktivitas</a:t>
            </a:r>
            <a:r>
              <a:rPr lang="en-US" dirty="0" smtClean="0"/>
              <a:t> SCRUM</a:t>
            </a:r>
            <a:endParaRPr lang="en-US" dirty="0"/>
          </a:p>
        </p:txBody>
      </p:sp>
      <p:sp>
        <p:nvSpPr>
          <p:cNvPr id="3" name="Content Placeholder 2"/>
          <p:cNvSpPr>
            <a:spLocks noGrp="1"/>
          </p:cNvSpPr>
          <p:nvPr>
            <p:ph idx="1"/>
          </p:nvPr>
        </p:nvSpPr>
        <p:spPr/>
        <p:txBody>
          <a:bodyPr/>
          <a:lstStyle/>
          <a:p>
            <a:pPr marL="0" indent="0" algn="just">
              <a:buNone/>
            </a:pPr>
            <a:r>
              <a:rPr lang="id-ID" dirty="0"/>
              <a:t>Kita juga dapat menyebut aktifitas scrum ini sebagai Scrum Ceremony. Sebagaimana di awal tulisan ini, scrum berfokus kepada manajemen proyek yang didalamnya terdapat framework tentang bagaimana mengelola dan menjalankan proyek rekayasa perangkat lunak menggunakan prinsip agile.</a:t>
            </a:r>
            <a:endParaRPr lang="en-US" dirty="0"/>
          </a:p>
        </p:txBody>
      </p:sp>
    </p:spTree>
    <p:extLst>
      <p:ext uri="{BB962C8B-B14F-4D97-AF65-F5344CB8AC3E}">
        <p14:creationId xmlns:p14="http://schemas.microsoft.com/office/powerpoint/2010/main" val="44362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3.bp.blogspot.com/-shf9lxv8P2M/UtsDvv41xeI/AAAAAAAAAIA/M-BvZtqB7iQ/s1600/ScrumMeeting.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686800" cy="2286000"/>
          </a:xfrm>
          <a:prstGeom prst="rect">
            <a:avLst/>
          </a:prstGeom>
          <a:noFill/>
          <a:ln>
            <a:noFill/>
          </a:ln>
        </p:spPr>
      </p:pic>
      <p:sp>
        <p:nvSpPr>
          <p:cNvPr id="3" name="Rectangle 2"/>
          <p:cNvSpPr/>
          <p:nvPr/>
        </p:nvSpPr>
        <p:spPr>
          <a:xfrm>
            <a:off x="228600" y="4360049"/>
            <a:ext cx="8686800" cy="1477328"/>
          </a:xfrm>
          <a:prstGeom prst="rect">
            <a:avLst/>
          </a:prstGeom>
        </p:spPr>
        <p:txBody>
          <a:bodyPr wrap="square">
            <a:spAutoFit/>
          </a:bodyPr>
          <a:lstStyle/>
          <a:p>
            <a:pPr algn="just"/>
            <a:r>
              <a:rPr lang="id-ID" dirty="0"/>
              <a:t>Gambar di atas, menunjukan bagaimana proses rekayasa perangkat lunak menggunakan metode scrum akan berlangsung. Dimulai dengan kegiatan untuk melakukan identifikasi backlog (atau user story) dan selanjutnya kegiatan akan bergerak dari satu iterasi ke iterasi selanjutnya guna membangun incremental product. Di dalam setiap iterasi, terdapat juga kegiatan harian yang akan dilakukan oleh semua anggota tim scrum.</a:t>
            </a:r>
            <a:endParaRPr lang="en-US" dirty="0"/>
          </a:p>
        </p:txBody>
      </p:sp>
    </p:spTree>
    <p:extLst>
      <p:ext uri="{BB962C8B-B14F-4D97-AF65-F5344CB8AC3E}">
        <p14:creationId xmlns:p14="http://schemas.microsoft.com/office/powerpoint/2010/main" val="126569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59162"/>
          </a:xfrm>
        </p:spPr>
        <p:txBody>
          <a:bodyPr>
            <a:normAutofit/>
          </a:bodyPr>
          <a:lstStyle/>
          <a:p>
            <a:pPr algn="ctr"/>
            <a:r>
              <a:rPr lang="en-US" sz="4800" dirty="0" smtClean="0"/>
              <a:t>Any Question??</a:t>
            </a:r>
            <a:endParaRPr lang="en-US" sz="4800" dirty="0"/>
          </a:p>
        </p:txBody>
      </p:sp>
    </p:spTree>
    <p:extLst>
      <p:ext uri="{BB962C8B-B14F-4D97-AF65-F5344CB8AC3E}">
        <p14:creationId xmlns:p14="http://schemas.microsoft.com/office/powerpoint/2010/main" val="968621119"/>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25</TotalTime>
  <Words>221</Words>
  <Application>Microsoft Office PowerPoint</Application>
  <PresentationFormat>On-screen Show (4:3)</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Thatch</vt:lpstr>
      <vt:lpstr>SCRUM</vt:lpstr>
      <vt:lpstr>Member</vt:lpstr>
      <vt:lpstr>Latar Belakang</vt:lpstr>
      <vt:lpstr>Pengertian SRUM</vt:lpstr>
      <vt:lpstr>Karakteristik SRUM</vt:lpstr>
      <vt:lpstr>Role Fungsi SRUM</vt:lpstr>
      <vt:lpstr>Aktivitas SCRUM</vt:lpstr>
      <vt:lpstr>PowerPoint Presentation</vt:lpstr>
      <vt:lpstr>Any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Rahadian Irvan</dc:creator>
  <cp:lastModifiedBy>Aida's</cp:lastModifiedBy>
  <cp:revision>1</cp:revision>
  <dcterms:created xsi:type="dcterms:W3CDTF">2015-09-09T00:10:55Z</dcterms:created>
  <dcterms:modified xsi:type="dcterms:W3CDTF">2015-09-09T05:23:04Z</dcterms:modified>
</cp:coreProperties>
</file>