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157" y="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CBB8-F42C-42FD-A6F4-037632FF7C6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A89-9D8B-4ADF-B30C-0A60D4D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3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CBB8-F42C-42FD-A6F4-037632FF7C6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A89-9D8B-4ADF-B30C-0A60D4D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2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CBB8-F42C-42FD-A6F4-037632FF7C6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A89-9D8B-4ADF-B30C-0A60D4D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8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CBB8-F42C-42FD-A6F4-037632FF7C6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A89-9D8B-4ADF-B30C-0A60D4D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1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CBB8-F42C-42FD-A6F4-037632FF7C6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A89-9D8B-4ADF-B30C-0A60D4D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CBB8-F42C-42FD-A6F4-037632FF7C6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A89-9D8B-4ADF-B30C-0A60D4D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4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CBB8-F42C-42FD-A6F4-037632FF7C6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A89-9D8B-4ADF-B30C-0A60D4D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6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CBB8-F42C-42FD-A6F4-037632FF7C6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A89-9D8B-4ADF-B30C-0A60D4D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5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CBB8-F42C-42FD-A6F4-037632FF7C6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A89-9D8B-4ADF-B30C-0A60D4D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7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CBB8-F42C-42FD-A6F4-037632FF7C6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A89-9D8B-4ADF-B30C-0A60D4D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1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CBB8-F42C-42FD-A6F4-037632FF7C6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A89-9D8B-4ADF-B30C-0A60D4D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6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6CBB8-F42C-42FD-A6F4-037632FF7C6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E6A89-9D8B-4ADF-B30C-0A60D4D0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4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slam1907093@stud.kuet.ac.b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6" y="0"/>
            <a:ext cx="3210978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9" t="35696" r="3607"/>
          <a:stretch/>
        </p:blipFill>
        <p:spPr>
          <a:xfrm>
            <a:off x="191786" y="175362"/>
            <a:ext cx="2651623" cy="28559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79052" y="3068982"/>
            <a:ext cx="3165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Irhamul Islam</a:t>
            </a:r>
            <a:endParaRPr lang="en-US" sz="4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62" y="3714236"/>
            <a:ext cx="316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Student</a:t>
            </a:r>
            <a:endParaRPr lang="en-US" sz="2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052" y="4161199"/>
            <a:ext cx="316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Proficiency skills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786" y="4891568"/>
            <a:ext cx="316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Android Development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786" y="4552064"/>
            <a:ext cx="316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Machine Learning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786" y="5274168"/>
            <a:ext cx="316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MS Office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1786" y="5656768"/>
            <a:ext cx="316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Problem Solving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2388" y="6045297"/>
            <a:ext cx="316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Professional skills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346" y="6787424"/>
            <a:ext cx="316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Android Development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346" y="6447920"/>
            <a:ext cx="316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Machine Learning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419" y="7150001"/>
            <a:ext cx="316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Web development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236" y="7465965"/>
            <a:ext cx="316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Problem Solving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052" y="7901422"/>
            <a:ext cx="316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Personal Skills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4186" y="8571520"/>
            <a:ext cx="316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Communication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4186" y="8232016"/>
            <a:ext cx="316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Team Work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4186" y="8954120"/>
            <a:ext cx="316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Creative Thinking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4186" y="9336720"/>
            <a:ext cx="316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Problem Solving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98450" y="219456"/>
            <a:ext cx="3659550" cy="1219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67014" y="341376"/>
            <a:ext cx="1810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w Cen MT" panose="020B0602020104020603" pitchFamily="34" charset="0"/>
              </a:rPr>
              <a:t>About</a:t>
            </a:r>
            <a:r>
              <a:rPr lang="en-US" sz="3000" b="1" dirty="0" smtClean="0">
                <a:latin typeface="Tw Cen MT" panose="020B0602020104020603" pitchFamily="34" charset="0"/>
              </a:rPr>
              <a:t> Me</a:t>
            </a:r>
            <a:endParaRPr lang="en-US" sz="3000" b="1" dirty="0">
              <a:latin typeface="Tw Cen MT" panose="020B0602020104020603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13995" y="560832"/>
            <a:ext cx="195379" cy="1772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3313995" y="938784"/>
            <a:ext cx="34342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83514" y="1057392"/>
            <a:ext cx="367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+mj-lt"/>
                <a:cs typeface="Arial" panose="020B0604020202020204" pitchFamily="34" charset="0"/>
              </a:rPr>
              <a:t>Undegraduate</a:t>
            </a:r>
            <a:r>
              <a:rPr lang="en-US" sz="1400" b="1" dirty="0" smtClean="0">
                <a:latin typeface="+mj-lt"/>
                <a:cs typeface="Arial" panose="020B0604020202020204" pitchFamily="34" charset="0"/>
              </a:rPr>
              <a:t> student looking for </a:t>
            </a:r>
            <a:r>
              <a:rPr lang="en-US" sz="1400" b="1" dirty="0" smtClean="0">
                <a:latin typeface="+mj-lt"/>
                <a:cs typeface="Arial" panose="020B0604020202020204" pitchFamily="34" charset="0"/>
              </a:rPr>
              <a:t>internship in the field of machine learning and data science</a:t>
            </a:r>
            <a:endParaRPr lang="en-US" sz="1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67014" y="1793854"/>
            <a:ext cx="1732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w Cen MT" panose="020B0602020104020603" pitchFamily="34" charset="0"/>
              </a:rPr>
              <a:t>Education</a:t>
            </a:r>
            <a:endParaRPr lang="en-US" sz="3000" b="1" dirty="0">
              <a:latin typeface="Tw Cen MT" panose="020B0602020104020603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313994" y="1959145"/>
            <a:ext cx="195379" cy="1772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3399339" y="2334768"/>
            <a:ext cx="34342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931931" y="2500067"/>
            <a:ext cx="72806" cy="716644"/>
            <a:chOff x="3530611" y="2477207"/>
            <a:chExt cx="72806" cy="716644"/>
          </a:xfrm>
        </p:grpSpPr>
        <p:cxnSp>
          <p:nvCxnSpPr>
            <p:cNvPr id="38" name="Straight Connector 37"/>
            <p:cNvCxnSpPr/>
            <p:nvPr/>
          </p:nvCxnSpPr>
          <p:spPr>
            <a:xfrm flipV="1">
              <a:off x="3567014" y="2642149"/>
              <a:ext cx="3867" cy="55170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3530611" y="2477207"/>
              <a:ext cx="72806" cy="1295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378103" y="2366496"/>
            <a:ext cx="618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2019</a:t>
            </a:r>
            <a:endParaRPr lang="en-US" sz="1400" b="1" dirty="0">
              <a:latin typeface="Tw Cen MT" panose="020B06020201040206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85909" y="2357307"/>
            <a:ext cx="173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w Cen MT" panose="020B0602020104020603" pitchFamily="34" charset="0"/>
              </a:rPr>
              <a:t>HSC</a:t>
            </a:r>
            <a:endParaRPr lang="en-US" b="1" dirty="0">
              <a:latin typeface="Tw Cen MT" panose="020B0602020104020603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934471" y="3686247"/>
            <a:ext cx="72806" cy="716644"/>
            <a:chOff x="3530611" y="2477207"/>
            <a:chExt cx="72806" cy="716644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3567014" y="2642149"/>
              <a:ext cx="3867" cy="55170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530611" y="2477207"/>
              <a:ext cx="72806" cy="1295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378103" y="3603820"/>
            <a:ext cx="618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w Cen MT" panose="020B0602020104020603" pitchFamily="34" charset="0"/>
              </a:rPr>
              <a:t>2020-2025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17329" y="3469477"/>
            <a:ext cx="260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w Cen MT" panose="020B0602020104020603" pitchFamily="34" charset="0"/>
              </a:rPr>
              <a:t>Bachelor of Science(Eng.)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07497" y="4733485"/>
            <a:ext cx="1851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Projects</a:t>
            </a:r>
            <a:endParaRPr lang="en-US" sz="2400" b="1" dirty="0"/>
          </a:p>
        </p:txBody>
      </p:sp>
      <p:sp>
        <p:nvSpPr>
          <p:cNvPr id="51" name="Oval 50"/>
          <p:cNvSpPr/>
          <p:nvPr/>
        </p:nvSpPr>
        <p:spPr>
          <a:xfrm>
            <a:off x="3273354" y="4859825"/>
            <a:ext cx="195379" cy="1772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3358699" y="5235448"/>
            <a:ext cx="34342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36534" y="8387694"/>
            <a:ext cx="1732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w Cen MT" panose="020B0602020104020603" pitchFamily="34" charset="0"/>
              </a:rPr>
              <a:t>Contact</a:t>
            </a:r>
            <a:endParaRPr lang="en-US" sz="3000" b="1" dirty="0">
              <a:latin typeface="Tw Cen MT" panose="020B0602020104020603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83514" y="8552985"/>
            <a:ext cx="195379" cy="1772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3368859" y="8928608"/>
            <a:ext cx="34342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493973" y="5466237"/>
            <a:ext cx="195379" cy="1772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494235" y="6052700"/>
            <a:ext cx="195379" cy="1772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493971" y="6905499"/>
            <a:ext cx="195379" cy="1772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493970" y="7471301"/>
            <a:ext cx="195379" cy="1772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488888" y="7971417"/>
            <a:ext cx="195379" cy="1772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687556" y="5374603"/>
            <a:ext cx="2430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News Paper Website</a:t>
            </a:r>
            <a:endParaRPr lang="en-US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931931" y="5660192"/>
            <a:ext cx="243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Laravel,Php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736657" y="5984204"/>
            <a:ext cx="3056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GPA Prediction of student’s daily activity(application)</a:t>
            </a:r>
            <a:endParaRPr lang="en-US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901166" y="6505455"/>
            <a:ext cx="243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Machine </a:t>
            </a:r>
            <a:r>
              <a:rPr lang="en-US" sz="1200" b="1" dirty="0" err="1" smtClean="0"/>
              <a:t>Learning,Android</a:t>
            </a:r>
            <a:endParaRPr lang="en-US" sz="1200" b="1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3678021" y="6647802"/>
            <a:ext cx="273369" cy="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3708501" y="5799442"/>
            <a:ext cx="273369" cy="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817937" y="6817324"/>
            <a:ext cx="3056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Compiler like C language</a:t>
            </a:r>
            <a:endParaRPr lang="en-US" sz="16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997009" y="7094323"/>
            <a:ext cx="243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Bison,flex</a:t>
            </a:r>
            <a:endParaRPr lang="en-US" sz="12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3708501" y="7247242"/>
            <a:ext cx="273369" cy="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655377" y="7391364"/>
            <a:ext cx="3056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NewsPaper</a:t>
            </a:r>
            <a:r>
              <a:rPr lang="en-US" sz="1600" b="1" dirty="0" smtClean="0"/>
              <a:t> Database</a:t>
            </a:r>
            <a:endParaRPr lang="en-US" sz="16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017329" y="7642963"/>
            <a:ext cx="243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Oracle,Sql</a:t>
            </a:r>
            <a:endParaRPr lang="en-US" sz="1200" b="1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3733901" y="7795882"/>
            <a:ext cx="273369" cy="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03840" y="7892340"/>
            <a:ext cx="3390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Gym Management (Desktop Application</a:t>
            </a:r>
            <a:endParaRPr lang="en-US" sz="15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997133" y="8156558"/>
            <a:ext cx="243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Java,Mysql</a:t>
            </a:r>
            <a:endParaRPr lang="en-US" sz="12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3744061" y="8324202"/>
            <a:ext cx="273369" cy="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10717" y="2650999"/>
            <a:ext cx="1732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w Cen MT" panose="020B0602020104020603" pitchFamily="34" charset="0"/>
              </a:rPr>
              <a:t>Dhaka College</a:t>
            </a:r>
          </a:p>
          <a:p>
            <a:r>
              <a:rPr lang="en-US" sz="1200" b="1" dirty="0" smtClean="0">
                <a:latin typeface="Tw Cen MT" panose="020B0602020104020603" pitchFamily="34" charset="0"/>
              </a:rPr>
              <a:t>GPA : 4.83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37649" y="3822936"/>
            <a:ext cx="2601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Computer Science and </a:t>
            </a:r>
            <a:r>
              <a:rPr lang="en-US" sz="1400" b="1" dirty="0" err="1" smtClean="0">
                <a:latin typeface="Tw Cen MT" panose="020B0602020104020603" pitchFamily="34" charset="0"/>
              </a:rPr>
              <a:t>Engineering,KUET</a:t>
            </a:r>
            <a:endParaRPr lang="en-US" sz="1400" b="1" dirty="0">
              <a:latin typeface="Tw Cen MT" panose="020B06020201040206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56974" y="8969379"/>
            <a:ext cx="33905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Linkedln</a:t>
            </a:r>
            <a:r>
              <a:rPr lang="en-US" sz="1500" b="1" dirty="0" smtClean="0"/>
              <a:t>: Irhamul Islam</a:t>
            </a:r>
          </a:p>
          <a:p>
            <a:r>
              <a:rPr lang="en-US" sz="1500" b="1" dirty="0" smtClean="0"/>
              <a:t>Mail : </a:t>
            </a:r>
            <a:r>
              <a:rPr lang="en-US" sz="1500" b="1" dirty="0" smtClean="0">
                <a:hlinkClick r:id="rId3"/>
              </a:rPr>
              <a:t>islam1907093@stud.kuet.ac.bd</a:t>
            </a:r>
            <a:endParaRPr lang="en-US" sz="1500" b="1" dirty="0" smtClean="0"/>
          </a:p>
          <a:p>
            <a:r>
              <a:rPr lang="en-US" sz="1500" b="1" dirty="0" smtClean="0"/>
              <a:t>Phone: 0152487936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25435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104</Words>
  <Application>Microsoft Office PowerPoint</Application>
  <PresentationFormat>A4 Paper (210x297 mm)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10</cp:revision>
  <dcterms:created xsi:type="dcterms:W3CDTF">2024-02-18T10:56:54Z</dcterms:created>
  <dcterms:modified xsi:type="dcterms:W3CDTF">2024-02-18T19:29:21Z</dcterms:modified>
</cp:coreProperties>
</file>