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8000" y="72000"/>
            <a:ext cx="842364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Приложение для мониторинга цен крипотовалют «CriptoMonitor»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080000"/>
            <a:ext cx="928764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Noto Sans Regular"/>
              </a:rPr>
              <a:t>Приложение предназначено для мониторинга цен криптовалют с веб-сервиса https://whattomine.com.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Noto Sans Regular"/>
              </a:rPr>
              <a:t>Цена криптовалюты представлена в отношении к цене биткоина.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Noto Sans Regular"/>
              </a:rPr>
              <a:t>Веб-сервис предоставляет данные по множеству криптовалют, из которых пользователь может выбрать нужные ему для мониторинга. Для каждой криптовалюты, выбранной для мониторинга, пользователь может настроить максимальную и минимальную границы цены, при выходе  за пределы которых пользователю отправляется уведомление об этом.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744000" y="4896000"/>
            <a:ext cx="287640" cy="287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792000" y="3384000"/>
            <a:ext cx="59036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Главная активность приложения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Помимо активности запускается сервис, значок которого отображается в панели уведомлений 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840000" y="2959200"/>
            <a:ext cx="2304000" cy="40968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rcRect l="0" t="0" r="7" b="74057"/>
          <a:stretch/>
        </p:blipFill>
        <p:spPr>
          <a:xfrm>
            <a:off x="3600720" y="4680000"/>
            <a:ext cx="4319280" cy="199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224000" y="864000"/>
            <a:ext cx="3311640" cy="58885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5184000" y="1080000"/>
            <a:ext cx="427860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Поскольку для работы сервиса требуется подключение к сети Интернет, то при запуске приложения проверяется действующее подключение.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При отсутствии подключения к сети Интернет выводится соответствующее предупреждение.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968360" y="1153440"/>
            <a:ext cx="4247640" cy="29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Главное окно приложения с выбранными криптовалютами для мониторинга.</a:t>
            </a:r>
            <a:br/>
            <a:r>
              <a:rPr b="0" lang="ru-RU" sz="1600" spc="-1" strike="noStrike">
                <a:latin typeface="Arial"/>
              </a:rPr>
              <a:t>Слева отображаются наименования криптовалют, справа — текущие цены.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Цена криптовалюты представлена в отношении к цене биткоина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При первоначальном запуске приложения на экране не присутствует ни одной криптовалюты.</a:t>
            </a:r>
            <a:br/>
            <a:endParaRPr b="0" lang="ru-RU" sz="1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24000" y="864000"/>
            <a:ext cx="3335400" cy="593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92000" y="592560"/>
            <a:ext cx="871164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Для работы в приложении созданы меню — стандартное, располагающееся в шапке приложения, и контекстное, вызывающееся при длительном нажатии на строку с нужной криптовалютой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728000" y="1605240"/>
            <a:ext cx="2903400" cy="51624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736240" y="1605240"/>
            <a:ext cx="2903400" cy="516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680000" y="864000"/>
            <a:ext cx="4607640" cy="24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При выборе пункта меню «Добавить новую валюту» отображается фрагмент со списком всех возможных криптовалют веб-сервиса и возможностью добавления или удаления криптовалюты из списка для мониторинга.</a:t>
            </a:r>
            <a:br/>
            <a:br/>
            <a:r>
              <a:rPr b="0" lang="ru-RU" sz="1600" spc="-1" strike="noStrike">
                <a:latin typeface="Arial"/>
              </a:rPr>
              <a:t>Установка флага чекбокса соответствует выбору криптовалюты для мониторинга, снятие флага четбокса соответствует удалению криптовалюты из списка монторинга.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60400" y="720000"/>
            <a:ext cx="3459240" cy="61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824000" y="710640"/>
            <a:ext cx="4679640" cy="44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Пункт меню «Настройки сервиса» предназначен для управления параметрами работы сервиса.</a:t>
            </a:r>
            <a:br/>
            <a:br/>
            <a:r>
              <a:rPr b="0" lang="ru-RU" sz="1600" spc="-1" strike="noStrike">
                <a:latin typeface="Arial"/>
              </a:rPr>
              <a:t>Существует возможность смены режима работы сервиса — стандартный, когда сервис будет закрыт при закрытии приложения. И фоновый режим работы сервиса, когда сервис будет продолжать работать даже при закрытии приложения.</a:t>
            </a:r>
            <a:br/>
            <a:br/>
            <a:r>
              <a:rPr b="0" lang="ru-RU" sz="1600" spc="-1" strike="noStrike">
                <a:latin typeface="Arial"/>
              </a:rPr>
              <a:t>Также можно настроить интервал обращения сервиса к веб-сервису. Минимальное значение интервала — 15 секунд, максимальное 86400 секунд (24 часа).</a:t>
            </a:r>
            <a:br/>
            <a:r>
              <a:rPr b="0" lang="ru-RU" sz="1600" spc="-1" strike="noStrike">
                <a:latin typeface="Arial"/>
              </a:rPr>
              <a:t>При попытке задать значение интервала, выходящее за пределы допустимых значений, пользователю будет показано соответствующее сообщение.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64000" y="648000"/>
            <a:ext cx="3527640" cy="62722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rcRect l="3384" t="34333" r="3475" b="37098"/>
          <a:stretch/>
        </p:blipFill>
        <p:spPr>
          <a:xfrm>
            <a:off x="5616000" y="5230080"/>
            <a:ext cx="2951640" cy="16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08000" y="792000"/>
            <a:ext cx="3460680" cy="61531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4968000" y="864000"/>
            <a:ext cx="4607640" cy="27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При выборе пункта контекстного меню «Настройки валюты» открывается форма для настройки границ изменения цены криптовалюты.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Noto Sans Regular"/>
                <a:ea typeface="Microsoft YaHei"/>
              </a:rPr>
              <a:t>По умолчанию каждой вновь добавленной криптовалюте устанавливаются границы мониторинга, которые изначально задаются с разницей в 5% от текущей цены валюты.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pc="-1" strike="noStrike">
                <a:latin typeface="Noto Sans Regular"/>
                <a:ea typeface="Microsoft YaHei"/>
              </a:rPr>
              <a:t>В данной форме пользователь может изменить границы. При этом, если максимальная граница будет больше текущей цены, то пользователь увидит соответствующее предупреждение.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968000" y="5328000"/>
            <a:ext cx="467964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Noto Sans Regular"/>
                <a:ea typeface="Microsoft YaHei"/>
              </a:rPr>
              <a:t>Аналогичное сообщение выводится для минимальной границы.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latin typeface="Noto Sans Regular"/>
                <a:ea typeface="Microsoft YaHei"/>
              </a:rPr>
              <a:t>При выходе текущей цены любой криптовалюты, выбранной для мониторинга, за пределы границ, пользователю отправляется уведомление об этом.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rcRect l="18136" t="29676" r="24728" b="23346"/>
          <a:stretch/>
        </p:blipFill>
        <p:spPr>
          <a:xfrm>
            <a:off x="6120000" y="3901680"/>
            <a:ext cx="2591640" cy="119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64720" y="801000"/>
            <a:ext cx="88549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Приложение поддерживает смену ориентации. При альбомной ориентации левее главного списка отображаются данные и настройки текущей криптовалюты.</a:t>
            </a:r>
            <a:br/>
            <a:br/>
            <a:r>
              <a:rPr b="0" lang="ru-RU" sz="1600" spc="-1" strike="noStrike">
                <a:latin typeface="Arial"/>
              </a:rPr>
              <a:t>Все дочерние списки и формы настройки также отображаются левее главного списка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836000" y="2289240"/>
            <a:ext cx="6681960" cy="375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411840"/>
            <a:ext cx="8854920" cy="17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Уведомления от сервиса отправляются один раз при достижении определенной границы. Если пользователь убрал уведомление, но не сменил границу, то повторное уведомление отправляться уже не будет.</a:t>
            </a:r>
            <a:br/>
            <a:br/>
            <a:r>
              <a:rPr b="0" lang="ru-RU" sz="1600" spc="-1" strike="noStrike">
                <a:latin typeface="Arial"/>
              </a:rPr>
              <a:t>Уведомления от сервиса группируются в одну группу CriptoMonitor.</a:t>
            </a:r>
            <a:br/>
            <a:br/>
            <a:r>
              <a:rPr b="0" lang="ru-RU" sz="1600" spc="-1" strike="noStrike">
                <a:latin typeface="Arial"/>
              </a:rPr>
              <a:t>При нажатии на любом из уведомлений открывется приложение CriptoMonitor.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10992" t="2170" r="17585" b="16563"/>
          <a:stretch/>
        </p:blipFill>
        <p:spPr>
          <a:xfrm>
            <a:off x="720000" y="2456640"/>
            <a:ext cx="4103640" cy="262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2020-01-05T21:37:03Z</dcterms:created>
  <dc:creator/>
  <dc:description/>
  <dc:language>ru-RU</dc:language>
  <cp:lastModifiedBy/>
  <dcterms:modified xsi:type="dcterms:W3CDTF">2020-01-07T23:57:01Z</dcterms:modified>
  <cp:revision>7</cp:revision>
  <dc:subject/>
  <dc:title>Impress</dc:title>
</cp:coreProperties>
</file>