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8000" y="72000"/>
            <a:ext cx="8424000" cy="10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333333"/>
                </a:solidFill>
                <a:latin typeface="Noto Sans Regular"/>
              </a:rPr>
              <a:t>Приложение для мониторинга цен крипотовалют «CriptoMonitor»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04000" y="1080000"/>
            <a:ext cx="9288000" cy="178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400" spc="-1" strike="noStrike">
                <a:latin typeface="Noto Sans Regular"/>
              </a:rPr>
              <a:t>Приложение предназначено для мониторинга цен криптовалют с веб-сервиса https://whattomine.com. </a:t>
            </a:r>
            <a:endParaRPr b="0" lang="ru-RU" sz="1400" spc="-1" strike="noStrike">
              <a:latin typeface="Arial"/>
            </a:endParaRPr>
          </a:p>
          <a:p>
            <a:endParaRPr b="0" lang="ru-RU" sz="1400" spc="-1" strike="noStrike">
              <a:latin typeface="Arial"/>
            </a:endParaRPr>
          </a:p>
          <a:p>
            <a:r>
              <a:rPr b="0" lang="ru-RU" sz="1400" spc="-1" strike="noStrike">
                <a:latin typeface="Noto Sans Regular"/>
              </a:rPr>
              <a:t>Веб-сервис предоставляет данные по множеству криптовалют, из которых пользователь может выбрать нужные ему для мониторинга. Для каждой валюты, выбранной для мониторинга пользователь может настроить максимальную и минимальную границы. При выходе текущей цены любой криптовалюты, выбранной для мониторинга, за пределы границ, пользователю отправляется уведомление об этом.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6984000" y="2919240"/>
            <a:ext cx="2448000" cy="43527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rcRect l="0" t="0" r="7" b="74047"/>
          <a:stretch/>
        </p:blipFill>
        <p:spPr>
          <a:xfrm>
            <a:off x="3384360" y="4896000"/>
            <a:ext cx="4319640" cy="1992960"/>
          </a:xfrm>
          <a:prstGeom prst="rect">
            <a:avLst/>
          </a:prstGeom>
          <a:ln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3744000" y="4896000"/>
            <a:ext cx="288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TextShape 4"/>
          <p:cNvSpPr txBox="1"/>
          <p:nvPr/>
        </p:nvSpPr>
        <p:spPr>
          <a:xfrm>
            <a:off x="792000" y="3384000"/>
            <a:ext cx="5904000" cy="115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</a:rPr>
              <a:t>Главная активность приложения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Помимо активности запускается сервис, значок которого отображается в панели уведомлений 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169920"/>
            <a:ext cx="885528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224000" y="864000"/>
            <a:ext cx="3312000" cy="5888880"/>
          </a:xfrm>
          <a:prstGeom prst="rect">
            <a:avLst/>
          </a:prstGeom>
          <a:ln>
            <a:noFill/>
          </a:ln>
        </p:spPr>
      </p:pic>
      <p:sp>
        <p:nvSpPr>
          <p:cNvPr id="87" name="TextShape 3"/>
          <p:cNvSpPr txBox="1"/>
          <p:nvPr/>
        </p:nvSpPr>
        <p:spPr>
          <a:xfrm>
            <a:off x="5184000" y="1080000"/>
            <a:ext cx="4278960" cy="189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600" spc="-1" strike="noStrike">
                <a:latin typeface="Arial"/>
              </a:rPr>
              <a:t>Поскольку для работы сервиса требуется подключение к сети Интернет, то при запуске приложения проверяется действующее подключение.</a:t>
            </a:r>
            <a:endParaRPr b="0" lang="ru-RU" sz="1600" spc="-1" strike="noStrike">
              <a:latin typeface="Arial"/>
            </a:endParaRPr>
          </a:p>
          <a:p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При отсутствии подключения к сети Интернет выводится соответствующее предупреждение.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328000" y="1020960"/>
            <a:ext cx="4248000" cy="128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ru-RU" sz="1600" spc="-1" strike="noStrike">
                <a:latin typeface="Arial"/>
              </a:rPr>
              <a:t>Главное окно приложения с выбранными криптовалютами для мониторинга.</a:t>
            </a:r>
            <a:br/>
            <a:r>
              <a:rPr b="0" lang="ru-RU" sz="1600" spc="-1" strike="noStrike">
                <a:latin typeface="Arial"/>
              </a:rPr>
              <a:t>Слева отображаются наименования криптовалют, справа — текущие цены.</a:t>
            </a:r>
            <a:br/>
            <a:endParaRPr b="0" lang="ru-RU" sz="16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224000" y="864000"/>
            <a:ext cx="3335760" cy="593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92000" y="618480"/>
            <a:ext cx="8712000" cy="67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ru-RU" sz="1600" spc="-1" strike="noStrike">
                <a:latin typeface="Arial"/>
              </a:rPr>
              <a:t>Для работы в приложении созданы меню — стандартное, располагающееся в шапке приложения, и контекстное, вызывающееся при длительном нажатии на строку с нужной криптовалютой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728000" y="1605240"/>
            <a:ext cx="2903760" cy="516276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5736240" y="1605240"/>
            <a:ext cx="2903760" cy="516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680000" y="967320"/>
            <a:ext cx="4608000" cy="225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ru-RU" sz="1600" spc="-1" strike="noStrike">
                <a:latin typeface="Arial"/>
              </a:rPr>
              <a:t>При выборе пункта меню «Добавить новую валюту» отображается фрагмент со списком всех возможных криптовалют веб-сервиса и возможностью добавления или удаления криптовалюты из списка для мониторинга.</a:t>
            </a:r>
            <a:br/>
            <a:br/>
            <a:r>
              <a:rPr b="0" lang="ru-RU" sz="1600" spc="-1" strike="noStrike">
                <a:latin typeface="Arial"/>
              </a:rPr>
              <a:t>Установка флага чекбокса соответствует выбору криптовалюты для мониторинга, снятие флага четбокса соответствует удалению криптовалюты из списка монторинга.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860400" y="720000"/>
            <a:ext cx="3459600" cy="61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824000" y="822960"/>
            <a:ext cx="4680000" cy="4217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ru-RU" sz="1600" spc="-1" strike="noStrike">
                <a:latin typeface="Arial"/>
              </a:rPr>
              <a:t>Пункт меню «Настройки сервиса» предназначен для управления параметрами работы сервиса.</a:t>
            </a:r>
            <a:br/>
            <a:br/>
            <a:r>
              <a:rPr b="0" lang="ru-RU" sz="1600" spc="-1" strike="noStrike">
                <a:latin typeface="Arial"/>
              </a:rPr>
              <a:t>Существует возможность смены режима работы сервиса — стандартный, когда сервис будет закрыт при закрытии приложения. И фоновый режим работы сервиса, когда сервис будет продолжать работать даже при закрытии приложения.</a:t>
            </a:r>
            <a:br/>
            <a:br/>
            <a:r>
              <a:rPr b="0" lang="ru-RU" sz="1600" spc="-1" strike="noStrike">
                <a:latin typeface="Arial"/>
              </a:rPr>
              <a:t>Также можно настроить интервал обращения сервиса к веб-сервису. Минимальное значение интервала — 15 секунд, максимальное 86400 секунд (24 часа).</a:t>
            </a:r>
            <a:br/>
            <a:r>
              <a:rPr b="0" lang="ru-RU" sz="1600" spc="-1" strike="noStrike">
                <a:latin typeface="Arial"/>
              </a:rPr>
              <a:t>При попытке задать значение интервала, выходящее за пределы допустимых значений, пользователю будет показано соответствующее сообщение.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864000" y="648000"/>
            <a:ext cx="3528000" cy="627264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rcRect l="3384" t="34327" r="3475" b="37093"/>
          <a:stretch/>
        </p:blipFill>
        <p:spPr>
          <a:xfrm>
            <a:off x="5616000" y="5230080"/>
            <a:ext cx="2952000" cy="160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008000" y="792000"/>
            <a:ext cx="3461040" cy="6153480"/>
          </a:xfrm>
          <a:prstGeom prst="rect">
            <a:avLst/>
          </a:prstGeom>
          <a:ln>
            <a:noFill/>
          </a:ln>
        </p:spPr>
      </p:pic>
      <p:sp>
        <p:nvSpPr>
          <p:cNvPr id="99" name="TextShape 1"/>
          <p:cNvSpPr txBox="1"/>
          <p:nvPr/>
        </p:nvSpPr>
        <p:spPr>
          <a:xfrm>
            <a:off x="4968000" y="864000"/>
            <a:ext cx="4608000" cy="295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just"/>
            <a:r>
              <a:rPr b="0" lang="ru-RU" sz="1600" spc="-1" strike="noStrike">
                <a:latin typeface="Arial"/>
              </a:rPr>
              <a:t>При выборе пункта контекстного меню «Настройки валюты» открывается форма для настройки границ изменения цены криптовалюты.</a:t>
            </a:r>
            <a:endParaRPr b="0" lang="ru-RU" sz="1600" spc="-1" strike="noStrike">
              <a:latin typeface="Arial"/>
            </a:endParaRPr>
          </a:p>
          <a:p>
            <a:r>
              <a:rPr b="0" lang="ru-RU" sz="1400" spc="-1" strike="noStrike">
                <a:latin typeface="Noto Sans Regular"/>
                <a:ea typeface="Microsoft YaHei"/>
              </a:rPr>
              <a:t>По умолчанию каждой вновь добавленной криптовалюте устанавливаются границы мониторинга, которые изначально задаются с разницей в 5% от текущей цены валюты.</a:t>
            </a:r>
            <a:endParaRPr b="0" lang="ru-RU" sz="1400" spc="-1" strike="noStrike">
              <a:latin typeface="Arial"/>
            </a:endParaRPr>
          </a:p>
          <a:p>
            <a:pPr algn="just"/>
            <a:r>
              <a:rPr b="0" lang="ru-RU" sz="1400" spc="-1" strike="noStrike">
                <a:latin typeface="Noto Sans Regular"/>
                <a:ea typeface="Microsoft YaHei"/>
              </a:rPr>
              <a:t>В данной форме пользователь может изменить границы. При этом, если максимальная граница будет больше текущей цены, то пользователь увидит соответствующее предупреждение.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968000" y="5328000"/>
            <a:ext cx="4680000" cy="130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latin typeface="Noto Sans Regular"/>
                <a:ea typeface="Microsoft YaHei"/>
              </a:rPr>
              <a:t>Аналогичное сообщение выводится для минимальной границы.</a:t>
            </a:r>
            <a:endParaRPr b="0" lang="ru-RU" sz="1400" spc="-1" strike="noStrike">
              <a:latin typeface="Arial"/>
            </a:endParaRPr>
          </a:p>
          <a:p>
            <a:r>
              <a:rPr b="0" lang="ru-RU" sz="1400" spc="-1" strike="noStrike">
                <a:latin typeface="Noto Sans Regular"/>
                <a:ea typeface="Microsoft YaHei"/>
              </a:rPr>
              <a:t>При выходе текущей цены любой криптовалюты, выбранной для мониторинга, за пределы границ, пользователю отправляется уведомление об этом.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rcRect l="18134" t="29673" r="24724" b="23342"/>
          <a:stretch/>
        </p:blipFill>
        <p:spPr>
          <a:xfrm>
            <a:off x="6120000" y="3901680"/>
            <a:ext cx="2592000" cy="119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64720" y="672840"/>
            <a:ext cx="8855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ru-RU" sz="1600" spc="-1" strike="noStrike">
                <a:latin typeface="Arial"/>
              </a:rPr>
              <a:t>Приложение поддерживает смену ориентации. При альбомной ориентации левее главного списка отображаются данные и настройки текущей криптовалюты.</a:t>
            </a:r>
            <a:br/>
            <a:br/>
            <a:r>
              <a:rPr b="0" lang="ru-RU" sz="1600" spc="-1" strike="noStrike">
                <a:latin typeface="Arial"/>
              </a:rPr>
              <a:t>Все дочерние списки и формы настройки также отображаются левее главного списка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836000" y="2289240"/>
            <a:ext cx="6682320" cy="375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20000" y="504000"/>
            <a:ext cx="8855280" cy="158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ru-RU" sz="1600" spc="-1" strike="noStrike">
                <a:latin typeface="Arial"/>
              </a:rPr>
              <a:t>Уведомления от сервиса отправляются один раз при достижении определенной границы. Если пользователь убрал уведомление, но не сменил границу, то повторное уведомление отправляться уже не будет.</a:t>
            </a:r>
            <a:br/>
            <a:br/>
            <a:r>
              <a:rPr b="0" lang="ru-RU" sz="1600" spc="-1" strike="noStrike">
                <a:latin typeface="Arial"/>
              </a:rPr>
              <a:t>Уведомления от сервиса группируются в одну группу CriptoMonitor.</a:t>
            </a:r>
            <a:br/>
            <a:br/>
            <a:r>
              <a:rPr b="0" lang="ru-RU" sz="1600" spc="-1" strike="noStrike">
                <a:latin typeface="Arial"/>
              </a:rPr>
              <a:t>При нажатии на любом из уведомлений открывется приложение CriptoMonitor.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rcRect l="10990" t="2170" r="17583" b="16560"/>
          <a:stretch/>
        </p:blipFill>
        <p:spPr>
          <a:xfrm>
            <a:off x="720000" y="2456640"/>
            <a:ext cx="4104000" cy="262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</TotalTime>
  <Application>LibreOffice/6.2.4.2$Windows_X86_64 LibreOffice_project/2412653d852ce75f65fbfa83fb7e7b669a126d64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2020-01-05T21:37:03Z</dcterms:created>
  <dc:creator/>
  <dc:description/>
  <dc:language>ru-RU</dc:language>
  <cp:lastModifiedBy/>
  <dcterms:modified xsi:type="dcterms:W3CDTF">2020-01-07T22:22:17Z</dcterms:modified>
  <cp:revision>5</cp:revision>
  <dc:subject/>
  <dc:title>Impress</dc:title>
</cp:coreProperties>
</file>