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99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72" r:id="rId7"/>
    <p:sldId id="271" r:id="rId8"/>
    <p:sldId id="274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14.09.2020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4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6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6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5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7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850619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53786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56623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235056-05E5-49FA-85B9-C13A880503DF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26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FE25B6-26B9-4795-9DB3-1F92AB5CD076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5167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901215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2512C1-8A81-4FB1-A62C-2439B34D73D0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37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B13030-9547-48AA-9A77-B6FE0D9329CE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50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051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9296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D13EF0-FE8D-43FC-AE79-F77DF127C654}" type="datetime1">
              <a:rPr lang="ru-RU" noProof="0" smtClean="0"/>
              <a:t>14.09.2020</a:t>
            </a:fld>
            <a:endParaRPr lang="ru-RU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rtl="0"/>
            <a:endParaRPr lang="ru-RU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7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14.09.2020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60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3862" r:id="rId12"/>
    <p:sldLayoutId id="2147483858" r:id="rId13"/>
    <p:sldLayoutId id="21474838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ru-RU"/>
              <a:t>Основы разработки мобильных 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4921" y="2521259"/>
            <a:ext cx="2897079" cy="20291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ru-RU" sz="3600"/>
              <a:t>Свободная</a:t>
            </a:r>
            <a:endParaRPr lang="en-US" sz="3600"/>
          </a:p>
          <a:p>
            <a:pPr algn="l" rtl="0"/>
            <a:r>
              <a:rPr lang="ru-RU" sz="3600"/>
              <a:t> компоновка </a:t>
            </a:r>
            <a:endParaRPr lang="en-US" sz="3600"/>
          </a:p>
          <a:p>
            <a:pPr algn="l" rtl="0"/>
            <a:r>
              <a:rPr lang="ru-RU" sz="3600"/>
              <a:t>интерфейсов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9116" y="4196527"/>
            <a:ext cx="3021621" cy="1709159"/>
          </a:xfrm>
        </p:spPr>
        <p:txBody>
          <a:bodyPr rtlCol="0">
            <a:norm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</a:rPr>
              <a:t>Типы </a:t>
            </a:r>
            <a:r>
              <a:rPr lang="en-US" sz="2800" dirty="0" err="1"/>
              <a:t>ViewGroup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для различной компоновки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051CFD4-4830-4A21-87EF-E848BF6A5775}"/>
              </a:ext>
            </a:extLst>
          </p:cNvPr>
          <p:cNvSpPr/>
          <p:nvPr/>
        </p:nvSpPr>
        <p:spPr>
          <a:xfrm>
            <a:off x="1293107" y="763694"/>
            <a:ext cx="729362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 descr="Значок галочки">
            <a:extLst>
              <a:ext uri="{FF2B5EF4-FFF2-40B4-BE49-F238E27FC236}">
                <a16:creationId xmlns:a16="http://schemas.microsoft.com/office/drawing/2014/main" id="{473EA606-9824-4093-AEFB-2416B209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46413" t="-50148" r="-53884" b="-50148"/>
          <a:stretch/>
        </p:blipFill>
        <p:spPr>
          <a:xfrm>
            <a:off x="1174827" y="603613"/>
            <a:ext cx="1041323" cy="1041323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BF44A3-BB6C-4D75-99A6-DE50635FAB71}"/>
              </a:ext>
            </a:extLst>
          </p:cNvPr>
          <p:cNvGrpSpPr/>
          <p:nvPr/>
        </p:nvGrpSpPr>
        <p:grpSpPr>
          <a:xfrm>
            <a:off x="1293107" y="4621012"/>
            <a:ext cx="729362" cy="720000"/>
            <a:chOff x="5731319" y="4998190"/>
            <a:chExt cx="729362" cy="720000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5F0C6BA-DFEE-4D62-A0C3-40E5654445F2}"/>
                </a:ext>
              </a:extLst>
            </p:cNvPr>
            <p:cNvSpPr/>
            <p:nvPr/>
          </p:nvSpPr>
          <p:spPr>
            <a:xfrm>
              <a:off x="5731319" y="4998190"/>
              <a:ext cx="729362" cy="72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4" name="Рисунок 33" descr="Открытая книга">
              <a:extLst>
                <a:ext uri="{FF2B5EF4-FFF2-40B4-BE49-F238E27FC236}">
                  <a16:creationId xmlns:a16="http://schemas.microsoft.com/office/drawing/2014/main" id="{A99B4F12-3436-4B42-A5BB-A3E7B1142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896273" y="5149491"/>
              <a:ext cx="419724" cy="419724"/>
            </a:xfrm>
            <a:prstGeom prst="rect">
              <a:avLst/>
            </a:prstGeom>
          </p:spPr>
        </p:pic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74E6845-9901-46A1-A5EC-B77B2473893E}"/>
              </a:ext>
            </a:extLst>
          </p:cNvPr>
          <p:cNvGrpSpPr/>
          <p:nvPr/>
        </p:nvGrpSpPr>
        <p:grpSpPr>
          <a:xfrm>
            <a:off x="1330807" y="5538237"/>
            <a:ext cx="729362" cy="720000"/>
            <a:chOff x="5731319" y="4998190"/>
            <a:chExt cx="729362" cy="720000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B32F302-6AC9-4044-B405-DF6AA6D6366B}"/>
                </a:ext>
              </a:extLst>
            </p:cNvPr>
            <p:cNvSpPr/>
            <p:nvPr/>
          </p:nvSpPr>
          <p:spPr>
            <a:xfrm>
              <a:off x="5731319" y="4998190"/>
              <a:ext cx="729362" cy="72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Рисунок 36" descr="Открытая книга">
              <a:extLst>
                <a:ext uri="{FF2B5EF4-FFF2-40B4-BE49-F238E27FC236}">
                  <a16:creationId xmlns:a16="http://schemas.microsoft.com/office/drawing/2014/main" id="{58894300-7DB3-400A-AC28-36DC50015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896273" y="5149491"/>
              <a:ext cx="419724" cy="419724"/>
            </a:xfrm>
            <a:prstGeom prst="rect">
              <a:avLst/>
            </a:prstGeom>
          </p:spPr>
        </p:pic>
      </p:grpSp>
      <p:sp>
        <p:nvSpPr>
          <p:cNvPr id="38" name="Текст 8">
            <a:extLst>
              <a:ext uri="{FF2B5EF4-FFF2-40B4-BE49-F238E27FC236}">
                <a16:creationId xmlns:a16="http://schemas.microsoft.com/office/drawing/2014/main" id="{1A418AE9-379E-4252-9907-3ED7D67B3FE3}"/>
              </a:ext>
            </a:extLst>
          </p:cNvPr>
          <p:cNvSpPr txBox="1">
            <a:spLocks/>
          </p:cNvSpPr>
          <p:nvPr/>
        </p:nvSpPr>
        <p:spPr>
          <a:xfrm>
            <a:off x="2196000" y="554568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Motion</a:t>
            </a:r>
            <a:r>
              <a:rPr lang="ru-RU" b="1" dirty="0" err="1"/>
              <a:t>Layout</a:t>
            </a:r>
            <a:endParaRPr lang="ru-RU" dirty="0"/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9BF7C07D-A1D9-43D3-AAA1-819A59834589}"/>
              </a:ext>
            </a:extLst>
          </p:cNvPr>
          <p:cNvSpPr txBox="1">
            <a:spLocks/>
          </p:cNvSpPr>
          <p:nvPr/>
        </p:nvSpPr>
        <p:spPr>
          <a:xfrm>
            <a:off x="2196000" y="4601995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/>
              <a:t>ConstraintLayout</a:t>
            </a:r>
            <a:endParaRPr lang="ru-RU" dirty="0"/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AA5CEC17-F0A3-494E-859F-64C2F73B9260}"/>
              </a:ext>
            </a:extLst>
          </p:cNvPr>
          <p:cNvSpPr txBox="1">
            <a:spLocks/>
          </p:cNvSpPr>
          <p:nvPr/>
        </p:nvSpPr>
        <p:spPr>
          <a:xfrm>
            <a:off x="2196000" y="1752114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</a:t>
            </a:r>
            <a:r>
              <a:rPr lang="ru-RU" b="1" dirty="0" err="1"/>
              <a:t>Layout</a:t>
            </a:r>
            <a:endParaRPr lang="ru-RU" dirty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C89FEEC4-E004-4358-8543-FD0F0E87506E}"/>
              </a:ext>
            </a:extLst>
          </p:cNvPr>
          <p:cNvSpPr txBox="1">
            <a:spLocks/>
          </p:cNvSpPr>
          <p:nvPr/>
        </p:nvSpPr>
        <p:spPr>
          <a:xfrm>
            <a:off x="2196000" y="2734483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Absolute</a:t>
            </a:r>
            <a:r>
              <a:rPr lang="ru-RU" b="1" dirty="0" err="1"/>
              <a:t>Layout</a:t>
            </a:r>
            <a:endParaRPr lang="ru-RU" dirty="0"/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EE1DB70D-C1D7-42AF-A4D9-ACDBEAEE5DEC}"/>
              </a:ext>
            </a:extLst>
          </p:cNvPr>
          <p:cNvSpPr txBox="1">
            <a:spLocks/>
          </p:cNvSpPr>
          <p:nvPr/>
        </p:nvSpPr>
        <p:spPr>
          <a:xfrm>
            <a:off x="2196000" y="3692018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Relative</a:t>
            </a:r>
            <a:r>
              <a:rPr lang="ru-RU" b="1" dirty="0" err="1"/>
              <a:t>Layout</a:t>
            </a:r>
            <a:endParaRPr lang="ru-RU" dirty="0"/>
          </a:p>
        </p:txBody>
      </p:sp>
      <p:sp>
        <p:nvSpPr>
          <p:cNvPr id="46" name="Текст 8">
            <a:extLst>
              <a:ext uri="{FF2B5EF4-FFF2-40B4-BE49-F238E27FC236}">
                <a16:creationId xmlns:a16="http://schemas.microsoft.com/office/drawing/2014/main" id="{4141A0D9-7165-4748-88BF-57E38D47FC90}"/>
              </a:ext>
            </a:extLst>
          </p:cNvPr>
          <p:cNvSpPr txBox="1">
            <a:spLocks/>
          </p:cNvSpPr>
          <p:nvPr/>
        </p:nvSpPr>
        <p:spPr>
          <a:xfrm>
            <a:off x="2196000" y="752748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92D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Linear</a:t>
            </a:r>
            <a:r>
              <a:rPr lang="ru-RU" b="1" dirty="0" err="1"/>
              <a:t>Layout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1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FAD73E-A8FA-49ED-9A05-B5EABEDC7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2" t="18620" r="25740" b="22740"/>
          <a:stretch/>
        </p:blipFill>
        <p:spPr>
          <a:xfrm>
            <a:off x="2114200" y="1281461"/>
            <a:ext cx="4819260" cy="415833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600130A-A958-49FF-8AFF-707CFDFE21A0}"/>
              </a:ext>
            </a:extLst>
          </p:cNvPr>
          <p:cNvSpPr/>
          <p:nvPr/>
        </p:nvSpPr>
        <p:spPr>
          <a:xfrm>
            <a:off x="3813711" y="6010806"/>
            <a:ext cx="1304660" cy="37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Constraints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07C17DC-21CE-4185-8484-6F56EC69488D}"/>
              </a:ext>
            </a:extLst>
          </p:cNvPr>
          <p:cNvCxnSpPr>
            <a:cxnSpLocks/>
          </p:cNvCxnSpPr>
          <p:nvPr/>
        </p:nvCxnSpPr>
        <p:spPr>
          <a:xfrm flipH="1" flipV="1">
            <a:off x="3357074" y="4899735"/>
            <a:ext cx="781234" cy="1117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37E14E8-2CB7-4CE3-8815-84759EB6C8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916369" y="3532573"/>
            <a:ext cx="549672" cy="2478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7DE12E-EEEC-4DDF-B720-D25498314ABF}"/>
              </a:ext>
            </a:extLst>
          </p:cNvPr>
          <p:cNvSpPr/>
          <p:nvPr/>
        </p:nvSpPr>
        <p:spPr>
          <a:xfrm>
            <a:off x="9085912" y="1635709"/>
            <a:ext cx="2866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222222"/>
                </a:solidFill>
                <a:latin typeface="-apple-system"/>
              </a:rPr>
              <a:t>ConstraintsLayout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859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developer.android.com/reference/androidx/constraintlayout/widget/resources/images/relative-positioning-constraints.png">
            <a:extLst>
              <a:ext uri="{FF2B5EF4-FFF2-40B4-BE49-F238E27FC236}">
                <a16:creationId xmlns:a16="http://schemas.microsoft.com/office/drawing/2014/main" id="{1B6F84B2-F45B-4E28-B2C2-EE1CCAE5C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0"/>
          <a:stretch/>
        </p:blipFill>
        <p:spPr bwMode="auto">
          <a:xfrm>
            <a:off x="8432377" y="1333041"/>
            <a:ext cx="2409005" cy="142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D16B03-18B8-4A30-8898-59AF0628F368}"/>
              </a:ext>
            </a:extLst>
          </p:cNvPr>
          <p:cNvSpPr/>
          <p:nvPr/>
        </p:nvSpPr>
        <p:spPr>
          <a:xfrm>
            <a:off x="4449484" y="177224"/>
            <a:ext cx="4073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-apple-system"/>
              </a:rPr>
              <a:t>Constraints</a:t>
            </a:r>
            <a:r>
              <a:rPr lang="en-US" sz="32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ru-RU" sz="3200" dirty="0">
                <a:solidFill>
                  <a:srgbClr val="222222"/>
                </a:solidFill>
                <a:latin typeface="-apple-system"/>
              </a:rPr>
              <a:t>(привязки)</a:t>
            </a:r>
            <a:endParaRPr lang="ru-RU" sz="3200" dirty="0"/>
          </a:p>
        </p:txBody>
      </p:sp>
      <p:sp>
        <p:nvSpPr>
          <p:cNvPr id="16" name="Заголовок 12">
            <a:extLst>
              <a:ext uri="{FF2B5EF4-FFF2-40B4-BE49-F238E27FC236}">
                <a16:creationId xmlns:a16="http://schemas.microsoft.com/office/drawing/2014/main" id="{85E1E72E-2F76-48F8-AEB1-4C680B504EEF}"/>
              </a:ext>
            </a:extLst>
          </p:cNvPr>
          <p:cNvSpPr txBox="1">
            <a:spLocks/>
          </p:cNvSpPr>
          <p:nvPr/>
        </p:nvSpPr>
        <p:spPr>
          <a:xfrm>
            <a:off x="1898181" y="2156198"/>
            <a:ext cx="5266689" cy="1477328"/>
          </a:xfrm>
          <a:prstGeom prst="rect">
            <a:avLst/>
          </a:prstGeom>
        </p:spPr>
        <p:txBody>
          <a:bodyPr vert="horz" wrap="square" lIns="91440" tIns="45720" rIns="91440" bIns="45720" numCol="2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C00000"/>
                </a:solidFill>
                <a:latin typeface="-apple-system"/>
              </a:rPr>
              <a:t>правой стороны (</a:t>
            </a:r>
            <a:r>
              <a:rPr lang="en-US" sz="2000" dirty="0">
                <a:solidFill>
                  <a:srgbClr val="C00000"/>
                </a:solidFill>
                <a:latin typeface="-apple-system"/>
              </a:rPr>
              <a:t>Right) </a:t>
            </a:r>
            <a:br>
              <a:rPr lang="en-US" sz="2000" dirty="0">
                <a:solidFill>
                  <a:srgbClr val="C00000"/>
                </a:solidFill>
                <a:latin typeface="-apple-system"/>
              </a:rPr>
            </a:br>
            <a:r>
              <a:rPr lang="ru-RU" sz="2000" dirty="0">
                <a:solidFill>
                  <a:srgbClr val="C00000"/>
                </a:solidFill>
                <a:latin typeface="-apple-system"/>
              </a:rPr>
              <a:t>левой стороны (</a:t>
            </a:r>
            <a:r>
              <a:rPr lang="en-US" sz="2000" dirty="0">
                <a:solidFill>
                  <a:srgbClr val="C00000"/>
                </a:solidFill>
                <a:latin typeface="-apple-system"/>
              </a:rPr>
              <a:t>Left) 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начальной стороны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Start)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конечной стороны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End)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277B0A-19DE-48C0-A292-CCF60B6956AA}"/>
              </a:ext>
            </a:extLst>
          </p:cNvPr>
          <p:cNvSpPr/>
          <p:nvPr/>
        </p:nvSpPr>
        <p:spPr>
          <a:xfrm>
            <a:off x="2417803" y="1582472"/>
            <a:ext cx="3862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  <a:latin typeface="-apple-system"/>
              </a:rPr>
              <a:t>Горизонтальные </a:t>
            </a:r>
            <a:r>
              <a:rPr lang="en-US" sz="2400" b="1" dirty="0">
                <a:solidFill>
                  <a:srgbClr val="7030A0"/>
                </a:solidFill>
                <a:latin typeface="-apple-system"/>
              </a:rPr>
              <a:t>constraints</a:t>
            </a:r>
          </a:p>
        </p:txBody>
      </p:sp>
      <p:pic>
        <p:nvPicPr>
          <p:cNvPr id="17" name="Picture 2" descr="https://developer.android.com/reference/androidx/constraintlayout/widget/resources/images/relative-positioning-constraints.png">
            <a:extLst>
              <a:ext uri="{FF2B5EF4-FFF2-40B4-BE49-F238E27FC236}">
                <a16:creationId xmlns:a16="http://schemas.microsoft.com/office/drawing/2014/main" id="{F1C4AF53-9B47-4468-B0E7-1E08F0B5D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6"/>
          <a:stretch/>
        </p:blipFill>
        <p:spPr bwMode="auto">
          <a:xfrm>
            <a:off x="7904443" y="4292056"/>
            <a:ext cx="2936939" cy="142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4D3BD9-92AA-4EE6-8D78-DA360B1251FA}"/>
              </a:ext>
            </a:extLst>
          </p:cNvPr>
          <p:cNvSpPr/>
          <p:nvPr/>
        </p:nvSpPr>
        <p:spPr>
          <a:xfrm>
            <a:off x="2491359" y="4126111"/>
            <a:ext cx="3604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  <a:latin typeface="-apple-system"/>
              </a:rPr>
              <a:t>Вертикальные </a:t>
            </a:r>
            <a:r>
              <a:rPr lang="en-US" sz="2400" b="1" dirty="0">
                <a:solidFill>
                  <a:srgbClr val="7030A0"/>
                </a:solidFill>
                <a:latin typeface="-apple-system"/>
              </a:rPr>
              <a:t>constraints</a:t>
            </a:r>
          </a:p>
        </p:txBody>
      </p:sp>
      <p:sp>
        <p:nvSpPr>
          <p:cNvPr id="19" name="Заголовок 12">
            <a:extLst>
              <a:ext uri="{FF2B5EF4-FFF2-40B4-BE49-F238E27FC236}">
                <a16:creationId xmlns:a16="http://schemas.microsoft.com/office/drawing/2014/main" id="{291A34C0-E703-447F-B266-DE8FD7F77DD0}"/>
              </a:ext>
            </a:extLst>
          </p:cNvPr>
          <p:cNvSpPr txBox="1">
            <a:spLocks/>
          </p:cNvSpPr>
          <p:nvPr/>
        </p:nvSpPr>
        <p:spPr>
          <a:xfrm>
            <a:off x="1898180" y="4975583"/>
            <a:ext cx="5266689" cy="1477328"/>
          </a:xfrm>
          <a:prstGeom prst="rect">
            <a:avLst/>
          </a:prstGeom>
        </p:spPr>
        <p:txBody>
          <a:bodyPr vert="horz" wrap="square" lIns="91440" tIns="45720" rIns="91440" bIns="45720" numCol="2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C00000"/>
                </a:solidFill>
                <a:latin typeface="-apple-system"/>
              </a:rPr>
              <a:t>верхней стороны (</a:t>
            </a:r>
            <a:r>
              <a:rPr lang="en-US" sz="2000" dirty="0">
                <a:solidFill>
                  <a:srgbClr val="C00000"/>
                </a:solidFill>
                <a:latin typeface="-apple-system"/>
              </a:rPr>
              <a:t>Top)</a:t>
            </a:r>
            <a:br>
              <a:rPr lang="en-US" sz="2000" dirty="0">
                <a:solidFill>
                  <a:srgbClr val="C00000"/>
                </a:solidFill>
                <a:latin typeface="-apple-system"/>
              </a:rPr>
            </a:br>
            <a:r>
              <a:rPr lang="ru-RU" sz="2000" dirty="0">
                <a:solidFill>
                  <a:srgbClr val="C00000"/>
                </a:solidFill>
                <a:latin typeface="-apple-system"/>
              </a:rPr>
              <a:t>нижней стороны (</a:t>
            </a:r>
            <a:r>
              <a:rPr lang="en-US" sz="2000" dirty="0">
                <a:solidFill>
                  <a:srgbClr val="C00000"/>
                </a:solidFill>
                <a:latin typeface="-apple-system"/>
              </a:rPr>
              <a:t>Bottom)</a:t>
            </a:r>
          </a:p>
          <a:p>
            <a:endParaRPr lang="en-US" sz="2000" dirty="0">
              <a:solidFill>
                <a:srgbClr val="C00000"/>
              </a:solidFill>
              <a:latin typeface="-apple-system"/>
            </a:endParaRPr>
          </a:p>
          <a:p>
            <a:endParaRPr lang="en-US" sz="2000" dirty="0">
              <a:solidFill>
                <a:srgbClr val="C00000"/>
              </a:solidFill>
              <a:latin typeface="-apple-system"/>
            </a:endParaRPr>
          </a:p>
          <a:p>
            <a:endParaRPr lang="en-US" sz="2000" dirty="0">
              <a:solidFill>
                <a:srgbClr val="C00000"/>
              </a:solidFill>
              <a:latin typeface="-apple-system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базовой линии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Baseline)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49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s://developer.android.com/reference/androidx/constraintlayout/widget/resources/images/chains.png">
            <a:extLst>
              <a:ext uri="{FF2B5EF4-FFF2-40B4-BE49-F238E27FC236}">
                <a16:creationId xmlns:a16="http://schemas.microsoft.com/office/drawing/2014/main" id="{CA023460-E273-4577-A0DD-198C23F3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67" y="992247"/>
            <a:ext cx="3862596" cy="10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914B8B4-C18C-4D76-958F-92A22A4D7932}"/>
              </a:ext>
            </a:extLst>
          </p:cNvPr>
          <p:cNvSpPr/>
          <p:nvPr/>
        </p:nvSpPr>
        <p:spPr>
          <a:xfrm>
            <a:off x="4542016" y="88447"/>
            <a:ext cx="3107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-apple-system"/>
              </a:rPr>
              <a:t>Chains</a:t>
            </a:r>
            <a:r>
              <a:rPr lang="en-US" sz="32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ru-RU" sz="3200" dirty="0">
                <a:solidFill>
                  <a:srgbClr val="222222"/>
                </a:solidFill>
                <a:latin typeface="-apple-system"/>
              </a:rPr>
              <a:t>(цепочки)</a:t>
            </a:r>
            <a:endParaRPr lang="ru-RU" sz="3200" dirty="0"/>
          </a:p>
        </p:txBody>
      </p:sp>
      <p:pic>
        <p:nvPicPr>
          <p:cNvPr id="22" name="Picture 4" descr="https://developer.android.com/reference/androidx/constraintlayout/widget/resources/images/chains-head.png">
            <a:extLst>
              <a:ext uri="{FF2B5EF4-FFF2-40B4-BE49-F238E27FC236}">
                <a16:creationId xmlns:a16="http://schemas.microsoft.com/office/drawing/2014/main" id="{7A0077DD-834F-4F90-8B33-4C7A0160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44" y="984671"/>
            <a:ext cx="5643801" cy="8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developer.android.com/reference/androidx/constraintlayout/widget/resources/images/chains-styles.png">
            <a:extLst>
              <a:ext uri="{FF2B5EF4-FFF2-40B4-BE49-F238E27FC236}">
                <a16:creationId xmlns:a16="http://schemas.microsoft.com/office/drawing/2014/main" id="{73C42BB3-853D-48B0-AF0C-35E00A2F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23" y="2807794"/>
            <a:ext cx="7676866" cy="34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0D98D22-C4CC-4FDB-BBEB-0050BA8071F6}"/>
              </a:ext>
            </a:extLst>
          </p:cNvPr>
          <p:cNvSpPr/>
          <p:nvPr/>
        </p:nvSpPr>
        <p:spPr>
          <a:xfrm>
            <a:off x="4910130" y="2107002"/>
            <a:ext cx="2371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222222"/>
                </a:solidFill>
                <a:latin typeface="-apple-system"/>
              </a:rPr>
              <a:t>Типы цепочек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289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914B8B4-C18C-4D76-958F-92A22A4D7932}"/>
              </a:ext>
            </a:extLst>
          </p:cNvPr>
          <p:cNvSpPr/>
          <p:nvPr/>
        </p:nvSpPr>
        <p:spPr>
          <a:xfrm>
            <a:off x="4320074" y="335871"/>
            <a:ext cx="3953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-apple-system"/>
              </a:rPr>
              <a:t>Align</a:t>
            </a:r>
            <a:r>
              <a:rPr lang="en-US" sz="32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ru-RU" sz="3200" dirty="0">
                <a:solidFill>
                  <a:srgbClr val="222222"/>
                </a:solidFill>
                <a:latin typeface="-apple-system"/>
              </a:rPr>
              <a:t>(выравнивание)</a:t>
            </a:r>
            <a:endParaRPr lang="ru-R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D7EC1-CC32-4895-894D-CA2C58C444AA}"/>
              </a:ext>
            </a:extLst>
          </p:cNvPr>
          <p:cNvSpPr txBox="1"/>
          <p:nvPr/>
        </p:nvSpPr>
        <p:spPr>
          <a:xfrm>
            <a:off x="1686757" y="1298895"/>
            <a:ext cx="369203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3200" dirty="0">
                <a:solidFill>
                  <a:srgbClr val="002060"/>
                </a:solidFill>
              </a:rPr>
              <a:t>Горизонтальное</a:t>
            </a: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rgbClr val="002060"/>
                </a:solidFill>
              </a:rPr>
              <a:t>Вертикальное</a:t>
            </a: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ru-RU" sz="3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3200" dirty="0">
                <a:solidFill>
                  <a:srgbClr val="002060"/>
                </a:solidFill>
              </a:rPr>
              <a:t>По базовой линии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5B817-14E4-42B8-879D-3E8B05327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90" t="43215" r="36153" b="37724"/>
          <a:stretch/>
        </p:blipFill>
        <p:spPr>
          <a:xfrm>
            <a:off x="5242892" y="1165193"/>
            <a:ext cx="3018409" cy="13072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95B842-6CD4-4AD1-B803-B914E01D1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0" t="45545" r="37609" b="36850"/>
          <a:stretch/>
        </p:blipFill>
        <p:spPr>
          <a:xfrm>
            <a:off x="8617705" y="1215130"/>
            <a:ext cx="2840855" cy="1207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34EAC8-E64B-41D6-A61D-91EC7F6744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44" t="47778" r="37755" b="38792"/>
          <a:stretch/>
        </p:blipFill>
        <p:spPr>
          <a:xfrm>
            <a:off x="7063760" y="5502316"/>
            <a:ext cx="2840855" cy="9210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55310E-043A-4E3B-A4FA-0FCE3E5729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779" t="33829" r="50498" b="33096"/>
          <a:stretch/>
        </p:blipFill>
        <p:spPr>
          <a:xfrm>
            <a:off x="6752094" y="2625982"/>
            <a:ext cx="1580225" cy="25077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2D2C95-CC5E-4A82-AE0E-03FB51A199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52" t="31306" r="49187" b="32966"/>
          <a:stretch/>
        </p:blipFill>
        <p:spPr>
          <a:xfrm>
            <a:off x="8617705" y="2625982"/>
            <a:ext cx="1580226" cy="245023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57C8E3-F2BA-4EAD-BFAB-DBE98E3618A8}"/>
              </a:ext>
            </a:extLst>
          </p:cNvPr>
          <p:cNvSpPr/>
          <p:nvPr/>
        </p:nvSpPr>
        <p:spPr>
          <a:xfrm>
            <a:off x="4977151" y="1022390"/>
            <a:ext cx="6649708" cy="150184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069E94-F4E4-42A3-AE87-2B508086C348}"/>
              </a:ext>
            </a:extLst>
          </p:cNvPr>
          <p:cNvSpPr/>
          <p:nvPr/>
        </p:nvSpPr>
        <p:spPr>
          <a:xfrm>
            <a:off x="6578353" y="2615233"/>
            <a:ext cx="3755255" cy="25184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914B8B4-C18C-4D76-958F-92A22A4D7932}"/>
              </a:ext>
            </a:extLst>
          </p:cNvPr>
          <p:cNvSpPr/>
          <p:nvPr/>
        </p:nvSpPr>
        <p:spPr>
          <a:xfrm>
            <a:off x="4320074" y="335871"/>
            <a:ext cx="521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-apple-system"/>
              </a:rPr>
              <a:t>Circle</a:t>
            </a:r>
            <a:r>
              <a:rPr lang="en-US" sz="32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ru-RU" sz="3200" dirty="0">
                <a:solidFill>
                  <a:srgbClr val="222222"/>
                </a:solidFill>
                <a:latin typeface="-apple-system"/>
              </a:rPr>
              <a:t>(круговая компоновка)</a:t>
            </a:r>
            <a:endParaRPr lang="ru-RU" sz="3200" dirty="0"/>
          </a:p>
        </p:txBody>
      </p:sp>
      <p:pic>
        <p:nvPicPr>
          <p:cNvPr id="6148" name="Picture 4" descr="https://developer.android.com/reference/androidx/constraintlayout/widget/resources/images/circle1.png">
            <a:extLst>
              <a:ext uri="{FF2B5EF4-FFF2-40B4-BE49-F238E27FC236}">
                <a16:creationId xmlns:a16="http://schemas.microsoft.com/office/drawing/2014/main" id="{527055EB-BE69-446D-9193-263D7E7B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391" y="107332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developer.android.com/reference/androidx/constraintlayout/widget/resources/images/circle2.png">
            <a:extLst>
              <a:ext uri="{FF2B5EF4-FFF2-40B4-BE49-F238E27FC236}">
                <a16:creationId xmlns:a16="http://schemas.microsoft.com/office/drawing/2014/main" id="{CDFE3F6C-464F-41B1-A7B6-72E38943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1" y="107332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894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Широкоэкранный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Corbel</vt:lpstr>
      <vt:lpstr>Wingdings 2</vt:lpstr>
      <vt:lpstr>Wingdings 3</vt:lpstr>
      <vt:lpstr>Рамка</vt:lpstr>
      <vt:lpstr>Основы разработки мобильных 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2020-09-14T10:40:13Z</dcterms:created>
  <dcterms:modified xsi:type="dcterms:W3CDTF">2020-09-14T12:02:40Z</dcterms:modified>
</cp:coreProperties>
</file>