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1" r:id="rId3"/>
    <p:sldId id="264" r:id="rId4"/>
    <p:sldId id="262" r:id="rId5"/>
    <p:sldId id="263" r:id="rId6"/>
    <p:sldId id="268" r:id="rId7"/>
    <p:sldId id="267" r:id="rId8"/>
    <p:sldId id="266" r:id="rId9"/>
    <p:sldId id="269" r:id="rId10"/>
    <p:sldId id="265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08.10.2020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08.10.2020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08.10.2020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08.10.2020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08.10.2020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08.10.2020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08.10.2020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08.10.2020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08.10.2020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" sz="4400" dirty="0">
                <a:solidFill>
                  <a:schemeClr val="tx1"/>
                </a:solidFill>
              </a:rPr>
              <a:t>Р</a:t>
            </a:r>
            <a:r>
              <a:rPr lang="ru-RU" sz="4400" dirty="0">
                <a:solidFill>
                  <a:schemeClr val="tx1"/>
                </a:solidFill>
              </a:rPr>
              <a:t>а</a:t>
            </a:r>
            <a:r>
              <a:rPr lang="ru" sz="4400" dirty="0">
                <a:solidFill>
                  <a:schemeClr val="tx1"/>
                </a:solidFill>
              </a:rPr>
              <a:t>зработка игр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Как убрать взрыв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923947"/>
            <a:ext cx="10058400" cy="3132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Добавим кнопку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Метод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OnClick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свяжем с методом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Reload()</a:t>
            </a:r>
            <a:b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Сделаем кнопку невидимой</a:t>
            </a:r>
            <a:b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При завершении игры сделаем кнопку видимой</a:t>
            </a:r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93564A0B-9628-43D8-A000-1D879BB86A99}"/>
              </a:ext>
            </a:extLst>
          </p:cNvPr>
          <p:cNvSpPr txBox="1">
            <a:spLocks/>
          </p:cNvSpPr>
          <p:nvPr/>
        </p:nvSpPr>
        <p:spPr>
          <a:xfrm>
            <a:off x="3411416" y="630871"/>
            <a:ext cx="6682153" cy="6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Кнопка для перезапуска игры</a:t>
            </a:r>
          </a:p>
        </p:txBody>
      </p:sp>
    </p:spTree>
    <p:extLst>
      <p:ext uri="{BB962C8B-B14F-4D97-AF65-F5344CB8AC3E}">
        <p14:creationId xmlns:p14="http://schemas.microsoft.com/office/powerpoint/2010/main" val="262418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39" y="326071"/>
            <a:ext cx="10058400" cy="1371600"/>
          </a:xfrm>
        </p:spPr>
        <p:txBody>
          <a:bodyPr/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Создание таймера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A72B3B5-E122-4391-B00C-86231DD23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04188"/>
            <a:ext cx="11125200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ru-RU" sz="1800" dirty="0"/>
              <a:t>   </a:t>
            </a:r>
            <a:r>
              <a:rPr lang="en-US" sz="1800" dirty="0"/>
              <a:t>public float </a:t>
            </a:r>
            <a:r>
              <a:rPr lang="en-US" sz="1800" dirty="0">
                <a:solidFill>
                  <a:srgbClr val="C00000"/>
                </a:solidFill>
              </a:rPr>
              <a:t>timer</a:t>
            </a:r>
            <a:r>
              <a:rPr lang="en-US" sz="1800" dirty="0"/>
              <a:t> = 2f;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/>
              <a:t>  </a:t>
            </a:r>
            <a:r>
              <a:rPr lang="en-US" sz="1800" dirty="0"/>
              <a:t>  // Update is called once per frame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void Update()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if (</a:t>
            </a:r>
            <a:r>
              <a:rPr lang="en-US" sz="1800" dirty="0">
                <a:solidFill>
                  <a:srgbClr val="C00000"/>
                </a:solidFill>
              </a:rPr>
              <a:t>timer</a:t>
            </a:r>
            <a:r>
              <a:rPr lang="en-US" sz="1800" dirty="0"/>
              <a:t> &gt;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rgbClr val="C00000"/>
                </a:solidFill>
              </a:rPr>
              <a:t>timer</a:t>
            </a:r>
            <a:r>
              <a:rPr lang="en-US" sz="1800" dirty="0"/>
              <a:t> -= </a:t>
            </a:r>
            <a:r>
              <a:rPr lang="en-US" sz="1800" dirty="0" err="1"/>
              <a:t>Time.deltaTime</a:t>
            </a:r>
            <a:r>
              <a:rPr lang="en-US" sz="1800" dirty="0"/>
              <a:t>; // </a:t>
            </a:r>
            <a:r>
              <a:rPr lang="ru-RU" sz="1800" dirty="0"/>
              <a:t>разница во времени с предыдущим кадром</a:t>
            </a: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else{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    Destroy(</a:t>
            </a:r>
            <a:r>
              <a:rPr lang="en-US" sz="1800" dirty="0" err="1"/>
              <a:t>gameObject</a:t>
            </a:r>
            <a:r>
              <a:rPr lang="en-US" sz="18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" sz="4400" dirty="0">
                <a:solidFill>
                  <a:schemeClr val="tx1"/>
                </a:solidFill>
              </a:rPr>
              <a:t>Р</a:t>
            </a:r>
            <a:r>
              <a:rPr lang="ru-RU" sz="4400" dirty="0">
                <a:solidFill>
                  <a:schemeClr val="tx1"/>
                </a:solidFill>
              </a:rPr>
              <a:t>а</a:t>
            </a:r>
            <a:r>
              <a:rPr lang="ru" sz="4400" dirty="0">
                <a:solidFill>
                  <a:schemeClr val="tx1"/>
                </a:solidFill>
              </a:rPr>
              <a:t>зработка игр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Как сделать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один взрыв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01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39" y="326071"/>
            <a:ext cx="10058400" cy="1371600"/>
          </a:xfrm>
        </p:spPr>
        <p:txBody>
          <a:bodyPr/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Заведем счетчик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A72B3B5-E122-4391-B00C-86231DD23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04188"/>
            <a:ext cx="11125200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ru-RU" sz="1800" dirty="0"/>
              <a:t>   </a:t>
            </a:r>
            <a:r>
              <a:rPr lang="en-US" sz="1800" dirty="0"/>
              <a:t>int </a:t>
            </a:r>
            <a:r>
              <a:rPr lang="en-US" sz="1800" dirty="0" err="1">
                <a:solidFill>
                  <a:srgbClr val="C00000"/>
                </a:solidFill>
              </a:rPr>
              <a:t>sc</a:t>
            </a:r>
            <a:r>
              <a:rPr lang="en-US" sz="1800" dirty="0"/>
              <a:t> = 0;</a:t>
            </a:r>
            <a:endParaRPr lang="ru-RU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/>
              <a:t>   </a:t>
            </a:r>
            <a:r>
              <a:rPr lang="en-US" sz="1800" dirty="0"/>
              <a:t> if (</a:t>
            </a:r>
            <a:r>
              <a:rPr lang="en-US" sz="1800" dirty="0" err="1"/>
              <a:t>collision.gameObject.name.Contains</a:t>
            </a:r>
            <a:r>
              <a:rPr lang="en-US" sz="1800" dirty="0"/>
              <a:t>(“Stone"))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/>
              <a:t>             </a:t>
            </a:r>
            <a:r>
              <a:rPr lang="en-US" sz="1800" dirty="0"/>
              <a:t>if (</a:t>
            </a:r>
            <a:r>
              <a:rPr lang="en-US" sz="1800" dirty="0" err="1">
                <a:solidFill>
                  <a:srgbClr val="C00000"/>
                </a:solidFill>
              </a:rPr>
              <a:t>sc</a:t>
            </a:r>
            <a:r>
              <a:rPr lang="en-US" sz="1800" dirty="0"/>
              <a:t> ==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        Instantiate(Buh, </a:t>
            </a:r>
            <a:r>
              <a:rPr lang="en-US" sz="1800" dirty="0" err="1"/>
              <a:t>transform.position</a:t>
            </a:r>
            <a:r>
              <a:rPr lang="en-US" sz="1800" dirty="0"/>
              <a:t>, </a:t>
            </a:r>
            <a:r>
              <a:rPr lang="en-US" sz="1800" dirty="0" err="1"/>
              <a:t>transform.rotation</a:t>
            </a:r>
            <a:r>
              <a:rPr lang="en-US" sz="18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        </a:t>
            </a:r>
            <a:r>
              <a:rPr lang="en-US" sz="1800" dirty="0" err="1">
                <a:solidFill>
                  <a:srgbClr val="C00000"/>
                </a:solidFill>
              </a:rPr>
              <a:t>sc</a:t>
            </a:r>
            <a:r>
              <a:rPr lang="en-US" sz="1800" dirty="0"/>
              <a:t>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ru-RU" sz="1800" dirty="0"/>
              <a:t>//остальной код….</a:t>
            </a: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4687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" sz="4400" dirty="0">
                <a:solidFill>
                  <a:schemeClr val="tx1"/>
                </a:solidFill>
              </a:rPr>
              <a:t>Р</a:t>
            </a:r>
            <a:r>
              <a:rPr lang="ru-RU" sz="4400" dirty="0">
                <a:solidFill>
                  <a:schemeClr val="tx1"/>
                </a:solidFill>
              </a:rPr>
              <a:t>а</a:t>
            </a:r>
            <a:r>
              <a:rPr lang="ru" sz="4400" dirty="0">
                <a:solidFill>
                  <a:schemeClr val="tx1"/>
                </a:solidFill>
              </a:rPr>
              <a:t>зработка игр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Перезагрузка сцены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79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416" y="630871"/>
            <a:ext cx="6682153" cy="67039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Класс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SceneManager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80A82-D7C1-4C5F-9D9D-DF8831E038D8}"/>
              </a:ext>
            </a:extLst>
          </p:cNvPr>
          <p:cNvSpPr txBox="1"/>
          <p:nvPr/>
        </p:nvSpPr>
        <p:spPr>
          <a:xfrm>
            <a:off x="4712675" y="1846326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using </a:t>
            </a:r>
            <a:r>
              <a:rPr lang="en-US" sz="2000" dirty="0" err="1"/>
              <a:t>UnityEngine.SceneManagement</a:t>
            </a:r>
            <a:r>
              <a:rPr lang="en-US" sz="2000" dirty="0"/>
              <a:t>;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 err="1"/>
              <a:t>SceneManager.LoadScene</a:t>
            </a:r>
            <a:r>
              <a:rPr lang="ru-RU" sz="2000" dirty="0"/>
              <a:t>("</a:t>
            </a:r>
            <a:r>
              <a:rPr lang="ru-RU" sz="2000" dirty="0" err="1"/>
              <a:t>SampleScene</a:t>
            </a:r>
            <a:r>
              <a:rPr lang="ru-RU" sz="2000" dirty="0"/>
              <a:t>");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6A5D02-EC50-4CFA-B619-324626E12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634" b="64109"/>
          <a:stretch/>
        </p:blipFill>
        <p:spPr>
          <a:xfrm>
            <a:off x="808894" y="1849286"/>
            <a:ext cx="3505201" cy="38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1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" sz="4400" dirty="0">
                <a:solidFill>
                  <a:schemeClr val="tx1"/>
                </a:solidFill>
              </a:rPr>
              <a:t>Р</a:t>
            </a:r>
            <a:r>
              <a:rPr lang="ru-RU" sz="4400" dirty="0">
                <a:solidFill>
                  <a:schemeClr val="tx1"/>
                </a:solidFill>
              </a:rPr>
              <a:t>а</a:t>
            </a:r>
            <a:r>
              <a:rPr lang="ru" sz="4400" dirty="0">
                <a:solidFill>
                  <a:schemeClr val="tx1"/>
                </a:solidFill>
              </a:rPr>
              <a:t>зработка игр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Перезагрузка игры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25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416" y="630871"/>
            <a:ext cx="6682153" cy="67039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Компонент «Кнопка»</a:t>
            </a:r>
          </a:p>
        </p:txBody>
      </p:sp>
      <p:pic>
        <p:nvPicPr>
          <p:cNvPr id="1026" name="Picture 2" descr="A Button.">
            <a:extLst>
              <a:ext uri="{FF2B5EF4-FFF2-40B4-BE49-F238E27FC236}">
                <a16:creationId xmlns:a16="http://schemas.microsoft.com/office/drawing/2014/main" id="{315340FB-130E-429B-8A6C-3C468D2449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0" y="1548850"/>
            <a:ext cx="3333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408F36-B0EF-4596-A75B-22A5952197F5}"/>
              </a:ext>
            </a:extLst>
          </p:cNvPr>
          <p:cNvSpPr txBox="1"/>
          <p:nvPr/>
        </p:nvSpPr>
        <p:spPr>
          <a:xfrm>
            <a:off x="865310" y="2877253"/>
            <a:ext cx="31557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Свойство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OnClick</a:t>
            </a:r>
            <a:endParaRPr lang="ru-RU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CAFB3-42D6-40AC-AEF8-62FC308EA5FD}"/>
              </a:ext>
            </a:extLst>
          </p:cNvPr>
          <p:cNvSpPr txBox="1"/>
          <p:nvPr/>
        </p:nvSpPr>
        <p:spPr>
          <a:xfrm>
            <a:off x="5589710" y="2877253"/>
            <a:ext cx="4503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Метод </a:t>
            </a:r>
            <a:r>
              <a:rPr lang="en-US" sz="2000" dirty="0" err="1"/>
              <a:t>GameObject</a:t>
            </a:r>
            <a:endParaRPr lang="ru-RU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BC4028C-2B54-4443-86B9-E6FFC75A507F}"/>
              </a:ext>
            </a:extLst>
          </p:cNvPr>
          <p:cNvCxnSpPr/>
          <p:nvPr/>
        </p:nvCxnSpPr>
        <p:spPr>
          <a:xfrm>
            <a:off x="3411416" y="3059723"/>
            <a:ext cx="20632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12E4D7-7DF8-4A78-B19C-0B71D402C748}"/>
              </a:ext>
            </a:extLst>
          </p:cNvPr>
          <p:cNvSpPr txBox="1"/>
          <p:nvPr/>
        </p:nvSpPr>
        <p:spPr>
          <a:xfrm>
            <a:off x="5589710" y="376668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public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void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Reload</a:t>
            </a:r>
            <a:r>
              <a:rPr lang="ru-RU" dirty="0">
                <a:solidFill>
                  <a:srgbClr val="7030A0"/>
                </a:solidFill>
              </a:rPr>
              <a:t>()</a:t>
            </a:r>
          </a:p>
          <a:p>
            <a:r>
              <a:rPr lang="ru-RU" dirty="0"/>
              <a:t>    {</a:t>
            </a:r>
          </a:p>
          <a:p>
            <a:r>
              <a:rPr lang="ru-RU" dirty="0"/>
              <a:t>        </a:t>
            </a:r>
            <a:r>
              <a:rPr lang="ru-RU" dirty="0" err="1"/>
              <a:t>SceneManager.LoadScene</a:t>
            </a:r>
            <a:r>
              <a:rPr lang="ru-RU" dirty="0"/>
              <a:t>("</a:t>
            </a:r>
            <a:r>
              <a:rPr lang="ru-RU" dirty="0" err="1">
                <a:solidFill>
                  <a:srgbClr val="C00000"/>
                </a:solidFill>
              </a:rPr>
              <a:t>SampleScene</a:t>
            </a:r>
            <a:r>
              <a:rPr lang="ru-RU" dirty="0"/>
              <a:t>");</a:t>
            </a:r>
          </a:p>
          <a:p>
            <a:r>
              <a:rPr lang="ru-RU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0664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416" y="630871"/>
            <a:ext cx="6682153" cy="67039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Активность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GameObject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1C10F-216D-41A0-8670-2E0185639351}"/>
              </a:ext>
            </a:extLst>
          </p:cNvPr>
          <p:cNvSpPr txBox="1"/>
          <p:nvPr/>
        </p:nvSpPr>
        <p:spPr>
          <a:xfrm>
            <a:off x="5181602" y="179569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Свойство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SetActive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en-US" dirty="0"/>
              <a:t> – </a:t>
            </a:r>
            <a:r>
              <a:rPr lang="ru-RU" dirty="0"/>
              <a:t>видимость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GameObject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ru-RU" dirty="0"/>
              <a:t> </a:t>
            </a:r>
            <a:endParaRPr lang="en-US" dirty="0"/>
          </a:p>
          <a:p>
            <a:r>
              <a:rPr lang="ru-RU" dirty="0"/>
              <a:t>- </a:t>
            </a:r>
            <a:r>
              <a:rPr lang="ru-RU" dirty="0" err="1"/>
              <a:t>gameObject.SetActive</a:t>
            </a:r>
            <a:r>
              <a:rPr lang="ru-RU" dirty="0"/>
              <a:t>(</a:t>
            </a:r>
            <a:r>
              <a:rPr lang="en-US" dirty="0"/>
              <a:t>false</a:t>
            </a:r>
            <a:r>
              <a:rPr lang="ru-RU" dirty="0"/>
              <a:t>);</a:t>
            </a:r>
            <a:r>
              <a:rPr lang="en-US" dirty="0"/>
              <a:t> - </a:t>
            </a:r>
            <a:r>
              <a:rPr lang="ru-RU" dirty="0"/>
              <a:t>объект невидимый</a:t>
            </a:r>
            <a:endParaRPr lang="en-US" dirty="0"/>
          </a:p>
          <a:p>
            <a:endParaRPr lang="en-US" dirty="0"/>
          </a:p>
          <a:p>
            <a:r>
              <a:rPr lang="ru-RU" dirty="0"/>
              <a:t>- </a:t>
            </a:r>
            <a:r>
              <a:rPr lang="ru-RU" dirty="0" err="1"/>
              <a:t>gameObject.SetActive</a:t>
            </a:r>
            <a:r>
              <a:rPr lang="ru-RU" dirty="0"/>
              <a:t>(</a:t>
            </a:r>
            <a:r>
              <a:rPr lang="ru-RU" dirty="0" err="1"/>
              <a:t>true</a:t>
            </a:r>
            <a:r>
              <a:rPr lang="ru-RU" dirty="0"/>
              <a:t>); - объект видимый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847BB0-1024-40B9-8733-14BA02595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46" t="5448" b="51283"/>
          <a:stretch/>
        </p:blipFill>
        <p:spPr>
          <a:xfrm>
            <a:off x="668213" y="1629507"/>
            <a:ext cx="4243756" cy="4364514"/>
          </a:xfrm>
          <a:prstGeom prst="rect">
            <a:avLst/>
          </a:prstGeom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B6393213-C8EE-4786-86B6-A73CFD237314}"/>
              </a:ext>
            </a:extLst>
          </p:cNvPr>
          <p:cNvSpPr/>
          <p:nvPr/>
        </p:nvSpPr>
        <p:spPr>
          <a:xfrm>
            <a:off x="1125417" y="2262554"/>
            <a:ext cx="422030" cy="4103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682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{6BE6928B-9DDC-485E-A57E-63FF3609EA2A}tf78438558_win32</Template>
  <TotalTime>874</TotalTime>
  <Words>208</Words>
  <Application>Microsoft Office PowerPoint</Application>
  <PresentationFormat>Широкоэкранный</PresentationFormat>
  <Paragraphs>54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Garamond</vt:lpstr>
      <vt:lpstr>СавонVTI</vt:lpstr>
      <vt:lpstr>Разработка игр</vt:lpstr>
      <vt:lpstr>Создание таймера</vt:lpstr>
      <vt:lpstr>Разработка игр</vt:lpstr>
      <vt:lpstr>Заведем счетчик</vt:lpstr>
      <vt:lpstr>Разработка игр</vt:lpstr>
      <vt:lpstr>Класс SceneManager</vt:lpstr>
      <vt:lpstr>Разработка игр</vt:lpstr>
      <vt:lpstr>Компонент «Кнопка»</vt:lpstr>
      <vt:lpstr>Активность GameObject</vt:lpstr>
      <vt:lpstr>1 Добавим кнопку 2 Метод OnClick свяжем с методом Reload() 3 Сделаем кнопку невидимой 4 При завершении игры сделаем кнопку видимой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</dc:title>
  <dc:creator>selee</dc:creator>
  <cp:lastModifiedBy>mobile3</cp:lastModifiedBy>
  <cp:revision>13</cp:revision>
  <dcterms:created xsi:type="dcterms:W3CDTF">2020-10-07T07:41:30Z</dcterms:created>
  <dcterms:modified xsi:type="dcterms:W3CDTF">2020-10-08T11:16:59Z</dcterms:modified>
</cp:coreProperties>
</file>