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9"/>
  </p:notesMasterIdLst>
  <p:handoutMasterIdLst>
    <p:handoutMasterId r:id="rId10"/>
  </p:handoutMasterIdLst>
  <p:sldIdLst>
    <p:sldId id="256" r:id="rId5"/>
    <p:sldId id="263" r:id="rId6"/>
    <p:sldId id="264" r:id="rId7"/>
    <p:sldId id="265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37960E-1F7C-41B1-9A2B-96C83E797D56}" type="datetime1">
              <a:rPr lang="ru-RU" smtClean="0"/>
              <a:t>24.09.2020</a:t>
            </a:fld>
            <a:endParaRPr lang="ru-RU" dirty="0"/>
          </a:p>
        </p:txBody>
      </p:sp>
      <p:sp>
        <p:nvSpPr>
          <p:cNvPr id="4" name="Нижний колонтитул 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C201-AC4F-4363-955C-CEDBBD62208D}" type="datetime1">
              <a:rPr lang="ru-RU" smtClean="0"/>
              <a:pPr/>
              <a:t>24.09.2020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 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Овал 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Овал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Овал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Овал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олилиния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86AA575-909A-4E84-A73A-2B96081E700B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Прямоугольник 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3EF0-FE8D-43FC-AE79-F77DF127C654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A25B9-C5B6-4321-9761-C8D3F1A3412A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E678F-447A-480B-9B75-01799EA8EF53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512C1-8A81-4FB1-A62C-2439B34D73D0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3030-9547-48AA-9A77-B6FE0D9329CE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4ED4-48AB-41C5-85BE-36F29B424A13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5056-05E5-49FA-85B9-C13A880503DF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E25B6-26B9-4795-9DB3-1F92AB5CD076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—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5181B-387F-4E5B-AC56-E7811112EC5A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маркеров в виде значков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 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6" name="Текст 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7" name="Текст 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8" name="Текст 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9" name="Текст 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30CC-A9AF-4535-8F2C-F1F193CA8C0F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Рисунок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Рисунок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6" name="Рисунок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етлый 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вал 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C947A-8F53-4F5E-AF9C-EDEF04AD8794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 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0FA3-29EB-469B-9530-6BBADAB7B2D7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2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7B839-FF0E-42D3-9556-B9897ECA7F5F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Горизонт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 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33AA0-1871-4D22-9234-42BFA2DFD622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Овал 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 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50BD660-1F04-425F-B3B4-F2FF4576CCBF}" type="datetime1">
              <a:rPr lang="ru-RU" noProof="0" smtClean="0"/>
              <a:t>24.09.2020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2" name="Прямоугольник 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IT </a:t>
            </a:r>
            <a:r>
              <a:rPr lang="az-Cyrl-AZ" dirty="0">
                <a:solidFill>
                  <a:schemeClr val="bg1"/>
                </a:solidFill>
              </a:rPr>
              <a:t>ШКОЛА </a:t>
            </a:r>
            <a:r>
              <a:rPr lang="en-US" dirty="0">
                <a:solidFill>
                  <a:schemeClr val="bg1"/>
                </a:solidFill>
              </a:rPr>
              <a:t>SAMSUNG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Логические операции.</a:t>
            </a:r>
          </a:p>
          <a:p>
            <a:pPr rtl="0"/>
            <a:r>
              <a:rPr lang="ru-RU" dirty="0">
                <a:solidFill>
                  <a:schemeClr val="bg1"/>
                </a:solidFill>
              </a:rPr>
              <a:t>Услов</a:t>
            </a:r>
            <a:r>
              <a:rPr lang="ru-RU" dirty="0"/>
              <a:t>ный оператор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Операции сравнения</a:t>
            </a:r>
            <a:endParaRPr lang="ru-RU" sz="4000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252978" y="1437955"/>
            <a:ext cx="4262760" cy="2240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&gt;=  больше или равно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&gt;  строго больше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&lt;= меньше или равно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&lt;  строго меньше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==  равно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!=   не равно</a:t>
            </a:r>
            <a:endParaRPr lang="ru-RU" sz="2200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7124383" y="1992960"/>
            <a:ext cx="3386143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 кода:</a:t>
            </a:r>
            <a:endParaRPr lang="ru-RU" sz="2200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6275B-C293-4356-ADC3-FF0A3709F214}"/>
              </a:ext>
            </a:extLst>
          </p:cNvPr>
          <p:cNvSpPr txBox="1"/>
          <p:nvPr/>
        </p:nvSpPr>
        <p:spPr>
          <a:xfrm>
            <a:off x="6515738" y="2558095"/>
            <a:ext cx="3386143" cy="3900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int a = 4;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int b = 5;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boolean</a:t>
            </a: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 result;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==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!=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&lt;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&gt;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&lt;= 4);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ru-RU" sz="24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</a:t>
            </a:r>
            <a:r>
              <a:rPr lang="ru-RU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 = (b &gt;= 6);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3FC386-077E-46CC-B62D-BA25F5C37980}"/>
              </a:ext>
            </a:extLst>
          </p:cNvPr>
          <p:cNvSpPr/>
          <p:nvPr/>
        </p:nvSpPr>
        <p:spPr>
          <a:xfrm>
            <a:off x="486137" y="1473650"/>
            <a:ext cx="6990116" cy="1111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«&amp;&amp;» - И (конъюнкция или логическое умножение)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97078C2-4A7C-4C77-897D-473FFA8E793D}"/>
              </a:ext>
            </a:extLst>
          </p:cNvPr>
          <p:cNvSpPr/>
          <p:nvPr/>
        </p:nvSpPr>
        <p:spPr>
          <a:xfrm>
            <a:off x="3310360" y="3348730"/>
            <a:ext cx="8426369" cy="111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«||» - ИЛИ (дизъюнкция или логическое сложение)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9E79BF-C476-49A6-8A47-497BCA6332E7}"/>
              </a:ext>
            </a:extLst>
          </p:cNvPr>
          <p:cNvSpPr/>
          <p:nvPr/>
        </p:nvSpPr>
        <p:spPr>
          <a:xfrm>
            <a:off x="1088020" y="5223809"/>
            <a:ext cx="7384648" cy="1111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«!» НЕ (отрицание)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Унарная операция. Если операнд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то результат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и наоборот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7AE83A-932D-4F9F-B7E8-CC860FEE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23" y="1227542"/>
            <a:ext cx="2200182" cy="16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F4C5AAF-D8A6-48A8-8B05-B35ED15F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6" y="3102622"/>
            <a:ext cx="2200184" cy="16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Дополнение (теория множеств) - Complement (set theory) - qwe.wiki">
            <a:extLst>
              <a:ext uri="{FF2B5EF4-FFF2-40B4-BE49-F238E27FC236}">
                <a16:creationId xmlns:a16="http://schemas.microsoft.com/office/drawing/2014/main" id="{807410C7-EFE4-4E31-A57B-1C86EFFF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14" y="4952966"/>
            <a:ext cx="1607314" cy="160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>
              <a:latin typeface="Arial"/>
            </a:endParaRPr>
          </a:p>
        </p:txBody>
      </p:sp>
      <p:pic>
        <p:nvPicPr>
          <p:cNvPr id="120" name="Рисунок 119"/>
          <p:cNvPicPr/>
          <p:nvPr/>
        </p:nvPicPr>
        <p:blipFill>
          <a:blip r:embed="rId2"/>
          <a:stretch/>
        </p:blipFill>
        <p:spPr>
          <a:xfrm>
            <a:off x="1884000" y="2567160"/>
            <a:ext cx="8429040" cy="29044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3252000" y="1800000"/>
            <a:ext cx="5471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Таблица истинности логических операторов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599_TF66741836" id="{AA3878B7-3FDB-4B6B-A8DF-73093994643B}" vid="{911F6A47-A707-4A03-9914-480CE2EF2D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A1C8E2-513F-4C9C-99C7-9AE0E7429B06}">
  <ds:schemaRefs>
    <ds:schemaRef ds:uri="http://www.w3.org/XML/1998/namespace"/>
    <ds:schemaRef ds:uri="http://schemas.microsoft.com/office/2006/metadata/properties"/>
    <ds:schemaRef ds:uri="http://purl.org/dc/terms/"/>
    <ds:schemaRef ds:uri="6dc4bcd6-49db-4c07-9060-8acfc67cef9f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162</Words>
  <Application>Microsoft Office PowerPoint</Application>
  <PresentationFormat>Широкоэкранный</PresentationFormat>
  <Paragraphs>30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Liberation Mono</vt:lpstr>
      <vt:lpstr>Times New Roman</vt:lpstr>
      <vt:lpstr>Wingdings 3</vt:lpstr>
      <vt:lpstr>Ион (конференц-зал)</vt:lpstr>
      <vt:lpstr>IT ШКОЛА SAMSUNG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2020-09-22T04:43:31Z</dcterms:created>
  <dcterms:modified xsi:type="dcterms:W3CDTF">2020-09-24T18:25:30Z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