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14" r:id="rId7"/>
    <p:sldId id="307" r:id="rId8"/>
    <p:sldId id="308" r:id="rId9"/>
    <p:sldId id="310" r:id="rId10"/>
    <p:sldId id="266" r:id="rId11"/>
    <p:sldId id="311" r:id="rId12"/>
    <p:sldId id="312" r:id="rId13"/>
    <p:sldId id="315" r:id="rId14"/>
    <p:sldId id="313" r:id="rId15"/>
    <p:sldId id="317" r:id="rId16"/>
    <p:sldId id="320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91010" cy="1233489"/>
            <a:chOff x="6281475" y="722197"/>
            <a:chExt cx="1991010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99289" y="881151"/>
              <a:ext cx="16731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91010" cy="1233489"/>
            <a:chOff x="6281475" y="722197"/>
            <a:chExt cx="1991010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99289" y="881151"/>
              <a:ext cx="16731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Файл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Файл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PixelCanvas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PixelCanvas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Файл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Car.java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Carcase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Motor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Прверка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362</Words>
  <Application>Microsoft Office PowerPoint</Application>
  <PresentationFormat>Широкоэкранный</PresentationFormat>
  <Paragraphs>244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16</cp:revision>
  <dcterms:created xsi:type="dcterms:W3CDTF">2020-10-20T03:55:41Z</dcterms:created>
  <dcterms:modified xsi:type="dcterms:W3CDTF">2020-10-22T09:29:26Z</dcterms:modified>
</cp:coreProperties>
</file>