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5"/>
  </p:notesMasterIdLst>
  <p:handoutMasterIdLst>
    <p:handoutMasterId r:id="rId6"/>
  </p:handoutMasterIdLst>
  <p:sldIdLst>
    <p:sldId id="343" r:id="rId2"/>
    <p:sldId id="353" r:id="rId3"/>
    <p:sldId id="355" r:id="rId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34" autoAdjust="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27.09.2020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27.09.2020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27.09.2020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Приложение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Прототип «Калькулятор»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217" y="772358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729F11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199565-5ECA-43CD-9C4D-872E96BA3C9C}"/>
              </a:ext>
            </a:extLst>
          </p:cNvPr>
          <p:cNvSpPr txBox="1"/>
          <p:nvPr/>
        </p:nvSpPr>
        <p:spPr>
          <a:xfrm>
            <a:off x="888368" y="1654771"/>
            <a:ext cx="71677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Создать приложение-прототип «Калькулятор»</a:t>
            </a:r>
          </a:p>
          <a:p>
            <a:endParaRPr lang="ru-RU" sz="2400" dirty="0"/>
          </a:p>
          <a:p>
            <a:r>
              <a:rPr lang="ru-RU" sz="2400" dirty="0"/>
              <a:t>1 Приложение содержит три поля: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два поля для ввода исходных данных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одно поле для вывода результата </a:t>
            </a:r>
          </a:p>
          <a:p>
            <a:endParaRPr lang="ru-RU" sz="2400" dirty="0"/>
          </a:p>
          <a:p>
            <a:r>
              <a:rPr lang="ru-RU" sz="2400" dirty="0"/>
              <a:t>2 Приложение содержит кнопку, по нажатии на которую происходит расчет суммы (или любого другого арифметического действия)</a:t>
            </a:r>
          </a:p>
          <a:p>
            <a:endParaRPr lang="ru-RU" sz="2400" dirty="0"/>
          </a:p>
          <a:p>
            <a:r>
              <a:rPr lang="ru-RU" sz="2400" dirty="0"/>
              <a:t>3 Результат расчета выводится в третье поле</a:t>
            </a:r>
          </a:p>
        </p:txBody>
      </p:sp>
    </p:spTree>
    <p:extLst>
      <p:ext uri="{BB962C8B-B14F-4D97-AF65-F5344CB8AC3E}">
        <p14:creationId xmlns:p14="http://schemas.microsoft.com/office/powerpoint/2010/main" val="3055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AE9A5B2-4DA6-4505-916C-20351EC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345" y="405674"/>
            <a:ext cx="7167734" cy="102041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729F11"/>
                </a:solidFill>
                <a:latin typeface="Segoe Print" panose="02000600000000000000" pitchFamily="2" charset="0"/>
              </a:rPr>
              <a:t>Задание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C01455-E2F3-4556-982D-44DE12764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2" t="20630" r="26050" b="17227"/>
          <a:stretch/>
        </p:blipFill>
        <p:spPr>
          <a:xfrm>
            <a:off x="1987345" y="1656923"/>
            <a:ext cx="7756434" cy="4416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99565-5ECA-43CD-9C4D-872E96BA3C9C}"/>
              </a:ext>
            </a:extLst>
          </p:cNvPr>
          <p:cNvSpPr txBox="1"/>
          <p:nvPr/>
        </p:nvSpPr>
        <p:spPr>
          <a:xfrm>
            <a:off x="3191788" y="1079842"/>
            <a:ext cx="506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макета </a:t>
            </a:r>
            <a:r>
              <a:rPr lang="en-US" sz="2400" dirty="0"/>
              <a:t>UI</a:t>
            </a:r>
            <a:r>
              <a:rPr lang="ru-RU" sz="2400" dirty="0"/>
              <a:t>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886811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1</TotalTime>
  <Words>60</Words>
  <Application>Microsoft Office PowerPoint</Application>
  <PresentationFormat>Широкоэкранный</PresentationFormat>
  <Paragraphs>15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Segoe Print</vt:lpstr>
      <vt:lpstr>РетроспективаVTI</vt:lpstr>
      <vt:lpstr>Приложение</vt:lpstr>
      <vt:lpstr>Задание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</dc:title>
  <dc:creator>selee</dc:creator>
  <cp:lastModifiedBy> </cp:lastModifiedBy>
  <cp:revision>1</cp:revision>
  <dcterms:created xsi:type="dcterms:W3CDTF">2020-09-27T15:37:31Z</dcterms:created>
  <dcterms:modified xsi:type="dcterms:W3CDTF">2020-09-27T15:39:01Z</dcterms:modified>
</cp:coreProperties>
</file>