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58" r:id="rId4"/>
    <p:sldId id="314" r:id="rId5"/>
    <p:sldId id="260" r:id="rId6"/>
    <p:sldId id="261" r:id="rId7"/>
    <p:sldId id="263" r:id="rId8"/>
    <p:sldId id="315" r:id="rId9"/>
    <p:sldId id="265" r:id="rId10"/>
    <p:sldId id="266" r:id="rId11"/>
    <p:sldId id="268" r:id="rId12"/>
    <p:sldId id="269" r:id="rId13"/>
    <p:sldId id="31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27.09.2020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27.09.2020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27.09.2020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27.09.2020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27.09.2020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27.09.2020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27.09.2020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27.09.2020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27.09.2020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27.09.2020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27.09.2020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27.09.2020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27.09.2020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27.09.2020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арифметические операции</a:t>
            </a:r>
            <a:endParaRPr lang="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3" name="Рисунок 122"/>
          <p:cNvPicPr/>
          <p:nvPr/>
        </p:nvPicPr>
        <p:blipFill>
          <a:blip r:embed="rId2"/>
          <a:stretch/>
        </p:blipFill>
        <p:spPr>
          <a:xfrm>
            <a:off x="1901279" y="2305800"/>
            <a:ext cx="8550360" cy="22464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788390" y="1704960"/>
            <a:ext cx="3720587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620000" y="228348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87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Арифметические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56000" y="1584000"/>
            <a:ext cx="223020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Унарные операции:</a:t>
            </a:r>
            <a:endParaRPr lang="ru-RU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++ (инкремент)</a:t>
            </a: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-- (декремент)</a:t>
            </a:r>
            <a:endParaRPr lang="ru-RU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92000" y="1584000"/>
            <a:ext cx="3022560" cy="48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Бинарные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вычитание («-»)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сложение («+»)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умножение («*»)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деление («/»)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остаток от деления («%»)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10;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b = 7;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c = a + b;                  // 17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d = 4 – a;                  // -6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k = b * 5;                  // 35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i = a / b;                   // 1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double k = 10.0 / 4;    // 2.5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j = a % b;                // 3</a:t>
            </a:r>
            <a:endParaRPr lang="ru-RU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0000" y="1584000"/>
            <a:ext cx="2158200" cy="57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Тернарные</a:t>
            </a:r>
            <a:endParaRPr lang="ru-RU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28000" y="3096000"/>
            <a:ext cx="2014560" cy="165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Префиксные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prefI = ++a;  //9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prefD = --a;  //8</a:t>
            </a:r>
            <a:endParaRPr lang="ru-RU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28000" y="4968000"/>
            <a:ext cx="201456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Постфиксные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postI = a++;  //8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postD = a--;  //9</a:t>
            </a:r>
            <a:endParaRPr lang="ru-RU" spc="-1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 flipH="1">
            <a:off x="3396000" y="936000"/>
            <a:ext cx="504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5988000" y="1008000"/>
            <a:ext cx="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8148000" y="936000"/>
            <a:ext cx="720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++ (инкремент),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-- (декремент)</a:t>
            </a:r>
            <a:endParaRPr lang="ru-RU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64000" y="3384000"/>
            <a:ext cx="35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* (умножение), 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/ (деление),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% (остаток от деления)</a:t>
            </a:r>
            <a:endParaRPr lang="ru-RU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64000" y="1944000"/>
            <a:ext cx="17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+ (сложение),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- (вычитание)</a:t>
            </a:r>
            <a:endParaRPr lang="ru-RU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12000" y="2160000"/>
            <a:ext cx="295020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Приоритет операций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3668889" y="2393414"/>
            <a:ext cx="6096000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8;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7;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 = a + 5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(c);// 48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d = (a + 5)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(d);// 104</a:t>
            </a:r>
          </a:p>
        </p:txBody>
      </p:sp>
    </p:spTree>
    <p:extLst>
      <p:ext uri="{BB962C8B-B14F-4D97-AF65-F5344CB8AC3E}">
        <p14:creationId xmlns:p14="http://schemas.microsoft.com/office/powerpoint/2010/main" val="29622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 присваиванием</a:t>
            </a:r>
            <a:endParaRPr lang="ru-RU" sz="4000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540000" y="1656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Сложение: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+ 1;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+= 1;</a:t>
            </a:r>
            <a:endParaRPr lang="ru-RU" sz="2200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540000" y="3168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Деление: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\ 2;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\= 2;</a:t>
            </a:r>
            <a:endParaRPr lang="ru-RU" sz="2200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540000" y="4752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Остаток от деления: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% 2;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%= 2;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 присваиванием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41866" y="1839485"/>
            <a:ext cx="38008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2"/>
          <a:stretch/>
        </p:blipFill>
        <p:spPr>
          <a:xfrm>
            <a:off x="3252000" y="2432880"/>
            <a:ext cx="6104520" cy="246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64620" y="1935360"/>
            <a:ext cx="4262760" cy="22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&gt;=  больше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  строго больше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&lt;= меньше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  строго меньше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== 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!=   не равно</a:t>
            </a:r>
            <a:endParaRPr lang="ru-RU" sz="22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678834" y="1348396"/>
            <a:ext cx="33184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pic>
        <p:nvPicPr>
          <p:cNvPr id="116" name="Рисунок 115"/>
          <p:cNvPicPr/>
          <p:nvPr/>
        </p:nvPicPr>
        <p:blipFill>
          <a:blip r:embed="rId2"/>
          <a:stretch/>
        </p:blipFill>
        <p:spPr>
          <a:xfrm>
            <a:off x="5771460" y="1935360"/>
            <a:ext cx="5155920" cy="19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6</TotalTime>
  <Words>494</Words>
  <Application>Microsoft Office PowerPoint</Application>
  <PresentationFormat>Широкоэкранный</PresentationFormat>
  <Paragraphs>108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Segoe Print</vt:lpstr>
      <vt:lpstr>Times New Roman</vt:lpstr>
      <vt:lpstr>СавонVTI</vt:lpstr>
      <vt:lpstr>арифметические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арифметические операции</dc:title>
  <dc:creator>selee</dc:creator>
  <cp:lastModifiedBy> </cp:lastModifiedBy>
  <cp:revision>1</cp:revision>
  <dcterms:created xsi:type="dcterms:W3CDTF">2020-09-27T17:58:17Z</dcterms:created>
  <dcterms:modified xsi:type="dcterms:W3CDTF">2020-09-27T18:05:03Z</dcterms:modified>
</cp:coreProperties>
</file>