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8" r:id="rId3"/>
    <p:sldId id="266" r:id="rId4"/>
    <p:sldId id="286" r:id="rId5"/>
    <p:sldId id="299" r:id="rId6"/>
    <p:sldId id="300" r:id="rId7"/>
    <p:sldId id="276" r:id="rId8"/>
    <p:sldId id="285" r:id="rId9"/>
    <p:sldId id="301" r:id="rId10"/>
    <p:sldId id="303" r:id="rId11"/>
    <p:sldId id="275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07" y="1298448"/>
            <a:ext cx="3847930" cy="3255264"/>
          </a:xfrm>
        </p:spPr>
        <p:txBody>
          <a:bodyPr>
            <a:normAutofit/>
          </a:bodyPr>
          <a:lstStyle/>
          <a:p>
            <a:r>
              <a:rPr lang="ru-RU" dirty="0"/>
              <a:t>Прототип Солнечной</a:t>
            </a:r>
            <a:br>
              <a:rPr lang="ru-RU" dirty="0"/>
            </a:br>
            <a:r>
              <a:rPr lang="ru-RU" dirty="0"/>
              <a:t>системы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Солнечная Система для детей для Андроид - скачать APK">
            <a:extLst>
              <a:ext uri="{FF2B5EF4-FFF2-40B4-BE49-F238E27FC236}">
                <a16:creationId xmlns:a16="http://schemas.microsoft.com/office/drawing/2014/main" id="{1A29D132-3113-4D31-B758-BF9F98A97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" t="12511" r="6854" b="12428"/>
          <a:stretch/>
        </p:blipFill>
        <p:spPr bwMode="auto">
          <a:xfrm>
            <a:off x="5275608" y="1560732"/>
            <a:ext cx="3054096" cy="15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Rectangle 216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36CCAB5-616C-4A33-8256-D740D31FA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0640" y="4090151"/>
            <a:ext cx="3371946" cy="19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C701EE-8E5A-4403-955A-AA9EC9FF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438" y="2888451"/>
            <a:ext cx="1707641" cy="3035808"/>
          </a:xfrm>
          <a:prstGeom prst="rect">
            <a:avLst/>
          </a:prstGeom>
        </p:spPr>
      </p:pic>
      <p:sp>
        <p:nvSpPr>
          <p:cNvPr id="223" name="Rectangle 222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DAEC1-0FAC-4FCE-AD20-1E2B6A555A13}"/>
              </a:ext>
            </a:extLst>
          </p:cNvPr>
          <p:cNvSpPr txBox="1"/>
          <p:nvPr/>
        </p:nvSpPr>
        <p:spPr>
          <a:xfrm>
            <a:off x="1780201" y="691673"/>
            <a:ext cx="88876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//количество планет + солнце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//названия планет и солнца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</a:t>
            </a:r>
            <a:r>
              <a:rPr lang="en-US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//радиусы планет и солнца</a:t>
            </a:r>
            <a:endParaRPr kumimoji="0" lang="en-US" altLang="ru-RU" sz="1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цвета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планет и солнца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//координата х для отрисовки планеты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//координата y для отрисовки планеты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3B1994D-F9A4-429A-B17D-EAA73194C334}"/>
              </a:ext>
            </a:extLst>
          </p:cNvPr>
          <p:cNvGrpSpPr/>
          <p:nvPr/>
        </p:nvGrpSpPr>
        <p:grpSpPr>
          <a:xfrm>
            <a:off x="1780194" y="3241126"/>
            <a:ext cx="8887670" cy="1085846"/>
            <a:chOff x="1721796" y="2881505"/>
            <a:chExt cx="8887670" cy="1085846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C2F369FC-6558-4078-9438-8F2A35B713A2}"/>
                </a:ext>
              </a:extLst>
            </p:cNvPr>
            <p:cNvGrpSpPr/>
            <p:nvPr/>
          </p:nvGrpSpPr>
          <p:grpSpPr>
            <a:xfrm>
              <a:off x="1721796" y="2881505"/>
              <a:ext cx="8887670" cy="1085846"/>
              <a:chOff x="335352" y="2731113"/>
              <a:chExt cx="8887670" cy="1085846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EEF10A65-8611-4570-9381-9064C849EF50}"/>
                  </a:ext>
                </a:extLst>
              </p:cNvPr>
              <p:cNvSpPr/>
              <p:nvPr/>
            </p:nvSpPr>
            <p:spPr>
              <a:xfrm>
                <a:off x="335352" y="2731113"/>
                <a:ext cx="8887670" cy="1085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CE43E8E0-9B26-4190-A095-BF36FCD8981B}"/>
                  </a:ext>
                </a:extLst>
              </p:cNvPr>
              <p:cNvCxnSpPr/>
              <p:nvPr/>
            </p:nvCxnSpPr>
            <p:spPr>
              <a:xfrm>
                <a:off x="1736221" y="2738507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id="{36818DA4-9E0B-4947-A639-EFAF425C2B1C}"/>
                  </a:ext>
                </a:extLst>
              </p:cNvPr>
              <p:cNvCxnSpPr/>
              <p:nvPr/>
            </p:nvCxnSpPr>
            <p:spPr>
              <a:xfrm>
                <a:off x="3209421" y="2731113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78BBC9BA-764D-4ED3-9E48-F6381E8CE9BE}"/>
                  </a:ext>
                </a:extLst>
              </p:cNvPr>
              <p:cNvCxnSpPr/>
              <p:nvPr/>
            </p:nvCxnSpPr>
            <p:spPr>
              <a:xfrm>
                <a:off x="4654953" y="2731113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E56A1EEC-7CBD-4B32-958C-3ABF3963C91D}"/>
                  </a:ext>
                </a:extLst>
              </p:cNvPr>
              <p:cNvCxnSpPr/>
              <p:nvPr/>
            </p:nvCxnSpPr>
            <p:spPr>
              <a:xfrm>
                <a:off x="6189688" y="2738507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03887696-D46B-4E4A-9852-3E269D8CDA70}"/>
                  </a:ext>
                </a:extLst>
              </p:cNvPr>
              <p:cNvCxnSpPr/>
              <p:nvPr/>
            </p:nvCxnSpPr>
            <p:spPr>
              <a:xfrm>
                <a:off x="7660619" y="2738507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841B3-64DE-4987-BE34-4A3AFD90278D}"/>
                </a:ext>
              </a:extLst>
            </p:cNvPr>
            <p:cNvSpPr txBox="1"/>
            <p:nvPr/>
          </p:nvSpPr>
          <p:spPr>
            <a:xfrm>
              <a:off x="1975460" y="3214095"/>
              <a:ext cx="994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Солнце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1F37F6-8CB0-4625-8881-F9D080B7D9E1}"/>
                </a:ext>
              </a:extLst>
            </p:cNvPr>
            <p:cNvSpPr txBox="1"/>
            <p:nvPr/>
          </p:nvSpPr>
          <p:spPr>
            <a:xfrm>
              <a:off x="3269409" y="3214095"/>
              <a:ext cx="1237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Меркурий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DB203-90CF-4F22-ACC1-30CFFDD1D8E7}"/>
                </a:ext>
              </a:extLst>
            </p:cNvPr>
            <p:cNvSpPr txBox="1"/>
            <p:nvPr/>
          </p:nvSpPr>
          <p:spPr>
            <a:xfrm>
              <a:off x="4848763" y="321409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Венера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2FBFE0-C4B0-45EF-B9A8-E0D9E53E86EF}"/>
                </a:ext>
              </a:extLst>
            </p:cNvPr>
            <p:cNvSpPr txBox="1"/>
            <p:nvPr/>
          </p:nvSpPr>
          <p:spPr>
            <a:xfrm>
              <a:off x="6398490" y="3214095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Земля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81E367-A9B2-4A97-81A8-ADF2E624B613}"/>
                </a:ext>
              </a:extLst>
            </p:cNvPr>
            <p:cNvSpPr txBox="1"/>
            <p:nvPr/>
          </p:nvSpPr>
          <p:spPr>
            <a:xfrm>
              <a:off x="7972724" y="3214095"/>
              <a:ext cx="751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Марс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583FB1-E6FE-4ECD-AE59-9C3960F9733E}"/>
                </a:ext>
              </a:extLst>
            </p:cNvPr>
            <p:cNvSpPr txBox="1"/>
            <p:nvPr/>
          </p:nvSpPr>
          <p:spPr>
            <a:xfrm>
              <a:off x="9650347" y="321409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765F7BCB-EB7C-4BE8-A539-6C8E82EC4E30}"/>
              </a:ext>
            </a:extLst>
          </p:cNvPr>
          <p:cNvGrpSpPr/>
          <p:nvPr/>
        </p:nvGrpSpPr>
        <p:grpSpPr>
          <a:xfrm>
            <a:off x="1737336" y="5210920"/>
            <a:ext cx="8887670" cy="1085846"/>
            <a:chOff x="335352" y="2731113"/>
            <a:chExt cx="8887670" cy="1085846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AAB1C684-66F0-408D-BF9D-BC0C72D9B98A}"/>
                </a:ext>
              </a:extLst>
            </p:cNvPr>
            <p:cNvSpPr/>
            <p:nvPr/>
          </p:nvSpPr>
          <p:spPr>
            <a:xfrm>
              <a:off x="335352" y="2731113"/>
              <a:ext cx="8887670" cy="1085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3CF33427-FCB1-4675-A4A0-4D7D0A1541F1}"/>
                </a:ext>
              </a:extLst>
            </p:cNvPr>
            <p:cNvCxnSpPr/>
            <p:nvPr/>
          </p:nvCxnSpPr>
          <p:spPr>
            <a:xfrm>
              <a:off x="1736221" y="2738507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A38F1032-617A-4815-B0C0-902A5686BD8B}"/>
                </a:ext>
              </a:extLst>
            </p:cNvPr>
            <p:cNvCxnSpPr/>
            <p:nvPr/>
          </p:nvCxnSpPr>
          <p:spPr>
            <a:xfrm>
              <a:off x="3209421" y="2731113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AD7D2F47-D4E1-47D2-A6EC-69BC30252785}"/>
                </a:ext>
              </a:extLst>
            </p:cNvPr>
            <p:cNvCxnSpPr/>
            <p:nvPr/>
          </p:nvCxnSpPr>
          <p:spPr>
            <a:xfrm>
              <a:off x="4654953" y="2731113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C8FCBEC1-52FC-4122-A1F0-C675E0DF74E4}"/>
                </a:ext>
              </a:extLst>
            </p:cNvPr>
            <p:cNvCxnSpPr/>
            <p:nvPr/>
          </p:nvCxnSpPr>
          <p:spPr>
            <a:xfrm>
              <a:off x="6189688" y="2738507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B3A03E25-10D2-4440-9F7E-A530E25ADF8D}"/>
                </a:ext>
              </a:extLst>
            </p:cNvPr>
            <p:cNvCxnSpPr/>
            <p:nvPr/>
          </p:nvCxnSpPr>
          <p:spPr>
            <a:xfrm>
              <a:off x="7660619" y="2738507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FB2DA7-AD69-4670-9D70-817612B06957}"/>
              </a:ext>
            </a:extLst>
          </p:cNvPr>
          <p:cNvSpPr txBox="1"/>
          <p:nvPr/>
        </p:nvSpPr>
        <p:spPr>
          <a:xfrm>
            <a:off x="4503513" y="2778589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наименований планет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6D073-662A-49BD-89C2-C35A475A9774}"/>
              </a:ext>
            </a:extLst>
          </p:cNvPr>
          <p:cNvSpPr txBox="1"/>
          <p:nvPr/>
        </p:nvSpPr>
        <p:spPr>
          <a:xfrm>
            <a:off x="4572398" y="4740695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радиусов планет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AE861-FC05-4F83-B322-BCB04505A7E2}"/>
              </a:ext>
            </a:extLst>
          </p:cNvPr>
          <p:cNvSpPr txBox="1"/>
          <p:nvPr/>
        </p:nvSpPr>
        <p:spPr>
          <a:xfrm>
            <a:off x="3575467" y="55728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2440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BDF4E-392C-4D86-9D4C-1BBA7DDDF988}"/>
              </a:ext>
            </a:extLst>
          </p:cNvPr>
          <p:cNvSpPr txBox="1"/>
          <p:nvPr/>
        </p:nvSpPr>
        <p:spPr>
          <a:xfrm>
            <a:off x="5126752" y="55728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6050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FDC40-02D6-42FD-A93E-B2B76DA69316}"/>
              </a:ext>
            </a:extLst>
          </p:cNvPr>
          <p:cNvSpPr txBox="1"/>
          <p:nvPr/>
        </p:nvSpPr>
        <p:spPr>
          <a:xfrm>
            <a:off x="6545049" y="55728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6370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B418DF-F02A-4D95-BCB8-9CBDC6605ABE}"/>
              </a:ext>
            </a:extLst>
          </p:cNvPr>
          <p:cNvSpPr txBox="1"/>
          <p:nvPr/>
        </p:nvSpPr>
        <p:spPr>
          <a:xfrm>
            <a:off x="1934170" y="56141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700 000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F3640D-9A2B-446C-A797-4864FB4B0F14}"/>
              </a:ext>
            </a:extLst>
          </p:cNvPr>
          <p:cNvSpPr txBox="1"/>
          <p:nvPr/>
        </p:nvSpPr>
        <p:spPr>
          <a:xfrm>
            <a:off x="8071998" y="55654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3390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930948-4003-4CFD-8DFB-593F309022E2}"/>
              </a:ext>
            </a:extLst>
          </p:cNvPr>
          <p:cNvSpPr txBox="1"/>
          <p:nvPr/>
        </p:nvSpPr>
        <p:spPr>
          <a:xfrm>
            <a:off x="9708745" y="55728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145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анимации</a:t>
            </a:r>
            <a:endParaRPr lang="en-US" sz="3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6973946" y="2412748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819514" y="2412748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6B2F4B-1FE9-4710-96B9-DAAB5D75AC87}"/>
              </a:ext>
            </a:extLst>
          </p:cNvPr>
          <p:cNvSpPr/>
          <p:nvPr/>
        </p:nvSpPr>
        <p:spPr>
          <a:xfrm>
            <a:off x="4238342" y="40968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F1BDCB0-9B61-4479-AD50-71783D7E6402}"/>
              </a:ext>
            </a:extLst>
          </p:cNvPr>
          <p:cNvCxnSpPr/>
          <p:nvPr/>
        </p:nvCxnSpPr>
        <p:spPr>
          <a:xfrm>
            <a:off x="5655733" y="3120631"/>
            <a:ext cx="1174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4B696D3-F980-4C62-998D-092D0DAE0836}"/>
              </a:ext>
            </a:extLst>
          </p:cNvPr>
          <p:cNvCxnSpPr>
            <a:cxnSpLocks/>
          </p:cNvCxnSpPr>
          <p:nvPr/>
        </p:nvCxnSpPr>
        <p:spPr>
          <a:xfrm flipH="1" flipV="1">
            <a:off x="6973947" y="1761067"/>
            <a:ext cx="296097" cy="50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7530E8D-B116-4CDB-BE28-4D33895F73F1}"/>
              </a:ext>
            </a:extLst>
          </p:cNvPr>
          <p:cNvCxnSpPr>
            <a:cxnSpLocks/>
          </p:cNvCxnSpPr>
          <p:nvPr/>
        </p:nvCxnSpPr>
        <p:spPr>
          <a:xfrm flipH="1">
            <a:off x="4628444" y="1745527"/>
            <a:ext cx="214489" cy="54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21265-064C-4D67-95CF-40AA01166074}"/>
              </a:ext>
            </a:extLst>
          </p:cNvPr>
          <p:cNvSpPr txBox="1"/>
          <p:nvPr/>
        </p:nvSpPr>
        <p:spPr>
          <a:xfrm>
            <a:off x="4359643" y="4573921"/>
            <a:ext cx="7347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*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*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kumimoji="0" lang="ru-RU" altLang="ru-RU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4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286023" y="839107"/>
            <a:ext cx="8983489" cy="149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События касания экрана       </a:t>
            </a:r>
            <a:r>
              <a:rPr kumimoji="0" lang="en-US" sz="2400" b="1" i="0" u="none" strike="noStrike" kern="1200" cap="none" spc="-10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onTouchEvent</a:t>
            </a:r>
            <a:r>
              <a:rPr kumimoji="0" 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(</a:t>
            </a:r>
            <a:r>
              <a:rPr kumimoji="0" lang="en-US" sz="2400" b="1" i="0" u="none" strike="noStrike" kern="1200" cap="none" spc="-10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MotionEvent</a:t>
            </a:r>
            <a:r>
              <a:rPr kumimoji="0" 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event)</a:t>
            </a:r>
            <a:endParaRPr kumimoji="0" lang="ru-RU" sz="2400" b="1" i="0" u="none" strike="noStrike" kern="1200" cap="none" spc="-100" normalizeH="0" baseline="0" noProof="0" dirty="0">
              <a:ln>
                <a:noFill/>
              </a:ln>
              <a:solidFill>
                <a:srgbClr val="40BAD2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Методы и свойства                     </a:t>
            </a:r>
            <a:r>
              <a:rPr kumimoji="0" lang="en-US" sz="2400" b="1" i="0" u="none" strike="noStrike" kern="1200" cap="none" spc="-10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MotionEvent</a:t>
            </a:r>
            <a:r>
              <a:rPr kumimoji="0" 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event</a:t>
            </a:r>
            <a:endParaRPr kumimoji="0" lang="ru-RU" sz="2400" b="1" i="0" u="none" strike="noStrike" kern="1200" cap="none" spc="-100" normalizeH="0" baseline="0" noProof="0" dirty="0">
              <a:ln>
                <a:noFill/>
              </a:ln>
              <a:solidFill>
                <a:srgbClr val="40BAD2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E963DE-20C1-4126-8628-43BCCF120561}"/>
              </a:ext>
            </a:extLst>
          </p:cNvPr>
          <p:cNvSpPr/>
          <p:nvPr/>
        </p:nvSpPr>
        <p:spPr>
          <a:xfrm>
            <a:off x="1365050" y="2586398"/>
            <a:ext cx="9279275" cy="336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event.getAction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– тип события</a:t>
            </a: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MotionEvent.ACTION_DOWN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касания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ACTION_MOVE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движения</a:t>
            </a: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ACTION_UP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отпускания</a:t>
            </a: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ACTION_CANCEL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отмены (событие отпускания)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event.getX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координата Х произошедшего события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event.getY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координата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Y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произошедшего события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33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39805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5" y="526474"/>
            <a:ext cx="2458277" cy="11827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>
            <a:cxnSpLocks/>
          </p:cNvCxnSpPr>
          <p:nvPr/>
        </p:nvCxnSpPr>
        <p:spPr>
          <a:xfrm>
            <a:off x="6069464" y="1847911"/>
            <a:ext cx="0" cy="73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4012471" y="2827082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52078" y="931576"/>
            <a:ext cx="1027837" cy="489515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-6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Компоненты.</a:t>
            </a:r>
            <a:endParaRPr kumimoji="0" lang="en-US" sz="2800" b="1" i="0" u="none" strike="noStrike" kern="1200" cap="none" spc="-6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-6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Принцип отрисовки</a:t>
            </a:r>
            <a:endParaRPr kumimoji="0" lang="en-US" sz="3600" b="1" i="0" u="none" strike="noStrike" kern="1200" cap="none" spc="-6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D8C1E9D-C57B-4F21-AF8C-75F5D7E6C866}"/>
              </a:ext>
            </a:extLst>
          </p:cNvPr>
          <p:cNvSpPr/>
          <p:nvPr/>
        </p:nvSpPr>
        <p:spPr>
          <a:xfrm>
            <a:off x="3983548" y="525027"/>
            <a:ext cx="4497554" cy="8334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View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Метод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onDraw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 canvas){}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DE847D-6C39-4AA8-B120-4C56393B89D9}"/>
              </a:ext>
            </a:extLst>
          </p:cNvPr>
          <p:cNvCxnSpPr>
            <a:cxnSpLocks/>
          </p:cNvCxnSpPr>
          <p:nvPr/>
        </p:nvCxnSpPr>
        <p:spPr>
          <a:xfrm flipH="1">
            <a:off x="4642093" y="1580884"/>
            <a:ext cx="533431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D23BBA-9B38-4D73-9D8A-898E61CBA35A}"/>
              </a:ext>
            </a:extLst>
          </p:cNvPr>
          <p:cNvGrpSpPr/>
          <p:nvPr/>
        </p:nvGrpSpPr>
        <p:grpSpPr>
          <a:xfrm>
            <a:off x="1583989" y="2283150"/>
            <a:ext cx="4360404" cy="1801149"/>
            <a:chOff x="1953684" y="2321976"/>
            <a:chExt cx="5207495" cy="1801149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49618C3-08A1-41EF-ABD9-FB5178A697D9}"/>
                </a:ext>
              </a:extLst>
            </p:cNvPr>
            <p:cNvSpPr/>
            <p:nvPr/>
          </p:nvSpPr>
          <p:spPr>
            <a:xfrm>
              <a:off x="1953684" y="2321976"/>
              <a:ext cx="5207495" cy="18011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Button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Метод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onDraw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(Canvas canvas){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 }</a:t>
              </a:r>
              <a:endPara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pic>
          <p:nvPicPr>
            <p:cNvPr id="19" name="Picture 2" descr="Невозможно прописать текст кнопки в нижнем регистре в Android Studio – 11  Ответов">
              <a:extLst>
                <a:ext uri="{FF2B5EF4-FFF2-40B4-BE49-F238E27FC236}">
                  <a16:creationId xmlns:a16="http://schemas.microsoft.com/office/drawing/2014/main" id="{0B0F3FA0-174F-4D95-84BB-F9A3BC99C0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55" t="65961" r="40320" b="25318"/>
            <a:stretch/>
          </p:blipFill>
          <p:spPr bwMode="auto">
            <a:xfrm>
              <a:off x="4005529" y="3145194"/>
              <a:ext cx="1047565" cy="54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0354EE-594F-4F8F-87BA-EA2C876CDAB1}"/>
              </a:ext>
            </a:extLst>
          </p:cNvPr>
          <p:cNvSpPr/>
          <p:nvPr/>
        </p:nvSpPr>
        <p:spPr>
          <a:xfrm>
            <a:off x="6335986" y="2283151"/>
            <a:ext cx="4956409" cy="2226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TextView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Метод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onDraw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 canvas){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}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D871C-EFD4-4B1B-A690-9E1922A3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30" y="3106368"/>
            <a:ext cx="2251995" cy="106457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DF92332-DB35-48FC-85DE-278716AB77E1}"/>
              </a:ext>
            </a:extLst>
          </p:cNvPr>
          <p:cNvCxnSpPr>
            <a:cxnSpLocks/>
          </p:cNvCxnSpPr>
          <p:nvPr/>
        </p:nvCxnSpPr>
        <p:spPr>
          <a:xfrm>
            <a:off x="7471139" y="1551146"/>
            <a:ext cx="465498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8C691FB-A11C-4890-B379-BB35D1597CD3}"/>
              </a:ext>
            </a:extLst>
          </p:cNvPr>
          <p:cNvSpPr/>
          <p:nvPr/>
        </p:nvSpPr>
        <p:spPr>
          <a:xfrm>
            <a:off x="4250857" y="4812302"/>
            <a:ext cx="4360404" cy="1801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MyComponent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Метод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onDraw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 canvas){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}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2050" name="Picture 2" descr="Три способа нарисовать дугу - Xamarin | Microsoft Docs">
            <a:extLst>
              <a:ext uri="{FF2B5EF4-FFF2-40B4-BE49-F238E27FC236}">
                <a16:creationId xmlns:a16="http://schemas.microsoft.com/office/drawing/2014/main" id="{10839D49-DE29-4BEB-8418-23646D06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" t="35039" r="59240" b="28456"/>
          <a:stretch/>
        </p:blipFill>
        <p:spPr bwMode="auto">
          <a:xfrm>
            <a:off x="5882224" y="5712876"/>
            <a:ext cx="700202" cy="7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D9FFA9D-3F82-4747-854B-A005206D0869}"/>
              </a:ext>
            </a:extLst>
          </p:cNvPr>
          <p:cNvCxnSpPr>
            <a:cxnSpLocks/>
          </p:cNvCxnSpPr>
          <p:nvPr/>
        </p:nvCxnSpPr>
        <p:spPr>
          <a:xfrm flipH="1">
            <a:off x="6132483" y="1578908"/>
            <a:ext cx="15412" cy="312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9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Android </a:t>
            </a:r>
            <a:r>
              <a:rPr kumimoji="0" lang="en-US" sz="32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практикум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142896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B900">
                    <a:lumMod val="60000"/>
                    <a:lumOff val="40000"/>
                  </a:srgbClr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@Override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protected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void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78F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onDraw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(Canvas canvas)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 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// </a:t>
            </a:r>
            <a:r>
              <a:rPr kumimoji="0" lang="ru-RU" sz="2400" b="0" i="1" u="none" strike="noStrike" kern="1200" cap="none" spc="0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здесь располагаются команды рисования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A0A1A7"/>
              </a:solidFill>
              <a:effectLst/>
              <a:uLnTx/>
              <a:uFillTx/>
              <a:latin typeface="SFMono-Regula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Аннотация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FAB900">
                    <a:lumMod val="60000"/>
                    <a:lumOff val="4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@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AB900">
                    <a:lumMod val="60000"/>
                    <a:lumOff val="4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Override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FAB900">
                    <a:lumMod val="60000"/>
                    <a:lumOff val="4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  <p:pic>
        <p:nvPicPr>
          <p:cNvPr id="7170" name="Picture 2" descr="Google Chrome Canvas – простое приложение для рисования в браузере - ITC.ua">
            <a:extLst>
              <a:ext uri="{FF2B5EF4-FFF2-40B4-BE49-F238E27FC236}">
                <a16:creationId xmlns:a16="http://schemas.microsoft.com/office/drawing/2014/main" id="{5C26BDF5-46E8-4C00-A5D4-C86E9B40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03" y="1064943"/>
            <a:ext cx="5004960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6FFF7-8E28-44FC-9947-F833411D717D}"/>
              </a:ext>
            </a:extLst>
          </p:cNvPr>
          <p:cNvSpPr/>
          <p:nvPr/>
        </p:nvSpPr>
        <p:spPr>
          <a:xfrm>
            <a:off x="6519805" y="52988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Canvas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1144458"/>
            <a:ext cx="5529338" cy="257797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F4BA74-0B05-47E4-A0E6-20878B68F29F}"/>
              </a:ext>
            </a:extLst>
          </p:cNvPr>
          <p:cNvSpPr/>
          <p:nvPr/>
        </p:nvSpPr>
        <p:spPr>
          <a:xfrm>
            <a:off x="6166214" y="546896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70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DBA314-6199-4509-8B05-57FD5568AF10}"/>
              </a:ext>
            </a:extLst>
          </p:cNvPr>
          <p:cNvSpPr/>
          <p:nvPr/>
        </p:nvSpPr>
        <p:spPr>
          <a:xfrm>
            <a:off x="1264150" y="1496501"/>
            <a:ext cx="6461231" cy="386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import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android.content.Context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import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android.view.View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public 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MyDraw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extends View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MyDraw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(Context context)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  super(context);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982805" y="1865740"/>
            <a:ext cx="2947482" cy="312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Собственный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компонент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или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класс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MyDraw</a:t>
            </a:r>
            <a:endParaRPr kumimoji="0" lang="en-US" sz="36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479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Возможности класса Canvas</a:t>
            </a:r>
            <a:br>
              <a:rPr kumimoji="0" lang="en-US" sz="2000" b="1" i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2000" b="1" i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2000" b="1" i="0" u="none" strike="noStrike" kern="1200" cap="none" spc="-6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376039" y="2535446"/>
            <a:ext cx="9960745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drawBitmap()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растровое изображение на холсте 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drawCircle()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окружность с определенным радиусом вокруг заданной точки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drawLine(s)()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линию (или последовательность линий) между двумя точками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drawPath()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контур, заданный в виде набора графических примитивов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drawPoint()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точку в заданном месте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drawRect()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прямоугольник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drawText()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текстовую строку на холсте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rotate() и restore()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задает вращение холста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scale() и translate()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задает масштаб 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и перемещение координатной системы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2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Возможности</a:t>
            </a:r>
            <a: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20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класса</a:t>
            </a:r>
            <a: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Paint</a:t>
            </a:r>
            <a:b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20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setColor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цвет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для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рисования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setTextSize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размер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текста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setStrokeWidth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 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толщину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контура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setStyle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 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стиль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заливки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фигуры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03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80607" y="1298448"/>
            <a:ext cx="384793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en-US" sz="5500" b="1"/>
              <a:t>Исходные данные</a:t>
            </a:r>
            <a:br>
              <a:rPr kumimoji="0" lang="en-US" sz="55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br>
              <a:rPr kumimoji="0" lang="en-US" sz="55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endParaRPr kumimoji="0" lang="en-US" sz="5500" b="1" i="0" u="none" strike="noStrike" cap="none" normalizeH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радиусы планет">
            <a:extLst>
              <a:ext uri="{FF2B5EF4-FFF2-40B4-BE49-F238E27FC236}">
                <a16:creationId xmlns:a16="http://schemas.microsoft.com/office/drawing/2014/main" id="{45CB47AA-3799-4DCC-85EB-D782D9536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584753" y="923661"/>
            <a:ext cx="2435805" cy="28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Искусственная Солнечная система | Пикабу">
            <a:extLst>
              <a:ext uri="{FF2B5EF4-FFF2-40B4-BE49-F238E27FC236}">
                <a16:creationId xmlns:a16="http://schemas.microsoft.com/office/drawing/2014/main" id="{B3B4AA24-BF2A-4FFA-933A-F9865B05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5608" y="4410718"/>
            <a:ext cx="3049308" cy="140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6C2E5C-799F-4258-9B35-2B828DEA0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"/>
          <a:stretch/>
        </p:blipFill>
        <p:spPr bwMode="auto">
          <a:xfrm>
            <a:off x="8801387" y="3606356"/>
            <a:ext cx="2523744" cy="159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66649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375</Words>
  <Application>Microsoft Office PowerPoint</Application>
  <PresentationFormat>Широкоэкранный</PresentationFormat>
  <Paragraphs>96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Corbel</vt:lpstr>
      <vt:lpstr>Courier New</vt:lpstr>
      <vt:lpstr>SFMono-Regular</vt:lpstr>
      <vt:lpstr>Wingdings 2</vt:lpstr>
      <vt:lpstr>Рамка</vt:lpstr>
      <vt:lpstr>Прототип Солнечной системы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Солнечной системы</dc:title>
  <dc:creator>mobile3</dc:creator>
  <cp:lastModifiedBy>mobile3</cp:lastModifiedBy>
  <cp:revision>2</cp:revision>
  <dcterms:created xsi:type="dcterms:W3CDTF">2020-10-19T11:28:24Z</dcterms:created>
  <dcterms:modified xsi:type="dcterms:W3CDTF">2020-10-19T13:08:18Z</dcterms:modified>
</cp:coreProperties>
</file>