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5" r:id="rId7"/>
    <p:sldId id="265" r:id="rId8"/>
    <p:sldId id="268" r:id="rId9"/>
    <p:sldId id="267" r:id="rId10"/>
    <p:sldId id="270" r:id="rId11"/>
    <p:sldId id="274" r:id="rId12"/>
    <p:sldId id="271" r:id="rId13"/>
    <p:sldId id="262" r:id="rId14"/>
    <p:sldId id="272" r:id="rId15"/>
    <p:sldId id="264" r:id="rId16"/>
    <p:sldId id="273" r:id="rId17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99" autoAdjust="0"/>
  </p:normalViewPr>
  <p:slideViewPr>
    <p:cSldViewPr snapToGrid="0">
      <p:cViewPr varScale="1">
        <p:scale>
          <a:sx n="64" d="100"/>
          <a:sy n="64" d="100"/>
        </p:scale>
        <p:origin x="96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88E63-D463-4A62-BD6B-2427648B36D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C5570223-97DD-4A0E-B734-4260A4BA8741}">
      <dgm:prSet/>
      <dgm:spPr>
        <a:solidFill>
          <a:schemeClr val="bg1">
            <a:lumMod val="95000"/>
          </a:schemeClr>
        </a:solidFill>
        <a:ln w="25400">
          <a:solidFill>
            <a:schemeClr val="accent1"/>
          </a:solidFill>
        </a:ln>
      </dgm:spPr>
      <dgm:t>
        <a:bodyPr rtlCol="0"/>
        <a:lstStyle/>
        <a:p>
          <a:pPr rtl="0"/>
          <a:r>
            <a:rPr lang="ru-RU" noProof="0" dirty="0">
              <a:solidFill>
                <a:schemeClr val="tx1"/>
              </a:solidFill>
            </a:rPr>
            <a:t>Я буду приглашать по одной группе за раз для выстраивания перед дверью класса.</a:t>
          </a:r>
        </a:p>
      </dgm:t>
    </dgm:pt>
    <dgm:pt modelId="{A65A4AAC-2275-4EDE-B5B3-450EBF4C8D49}" type="parTrans" cxnId="{62E518C9-AEDE-4C2D-B0FC-BB18C471858E}">
      <dgm:prSet/>
      <dgm:spPr/>
      <dgm:t>
        <a:bodyPr rtlCol="0"/>
        <a:lstStyle/>
        <a:p>
          <a:pPr rtl="0"/>
          <a:endParaRPr lang="ru-RU" noProof="0" dirty="0"/>
        </a:p>
      </dgm:t>
    </dgm:pt>
    <dgm:pt modelId="{70D174E8-565D-4522-87EE-AE68B4F0BD0B}" type="sibTrans" cxnId="{62E518C9-AEDE-4C2D-B0FC-BB18C471858E}">
      <dgm:prSet phldrT="01" phldr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rtlCol="0"/>
        <a:lstStyle/>
        <a:p>
          <a:pPr rtl="0"/>
          <a:r>
            <a:rPr lang="ru-RU" noProof="0"/>
            <a:t>01</a:t>
          </a:r>
          <a:endParaRPr lang="ru-RU" noProof="0" dirty="0"/>
        </a:p>
      </dgm:t>
    </dgm:pt>
    <dgm:pt modelId="{A2BF278C-D55E-4279-8688-5C458B40FD2A}">
      <dgm:prSet/>
      <dgm:spPr>
        <a:solidFill>
          <a:schemeClr val="bg1">
            <a:lumMod val="95000"/>
          </a:schemeClr>
        </a:solidFill>
        <a:ln w="25400">
          <a:solidFill>
            <a:schemeClr val="accent3"/>
          </a:solidFill>
        </a:ln>
      </dgm:spPr>
      <dgm:t>
        <a:bodyPr rtlCol="0"/>
        <a:lstStyle/>
        <a:p>
          <a:pPr rtl="0"/>
          <a:r>
            <a:rPr lang="ru-RU" noProof="0" dirty="0">
              <a:solidFill>
                <a:schemeClr val="tx1"/>
              </a:solidFill>
            </a:rPr>
            <a:t>Будьте вежливы и представляйте наш класс положительным образом.</a:t>
          </a:r>
        </a:p>
      </dgm:t>
    </dgm:pt>
    <dgm:pt modelId="{2FC36560-8BD2-4BD2-9DC8-2A6432EF3AFB}" type="parTrans" cxnId="{0014B138-45FB-4DB6-B21D-94187F51E868}">
      <dgm:prSet/>
      <dgm:spPr/>
      <dgm:t>
        <a:bodyPr rtlCol="0"/>
        <a:lstStyle/>
        <a:p>
          <a:pPr rtl="0"/>
          <a:endParaRPr lang="ru-RU" noProof="0" dirty="0"/>
        </a:p>
      </dgm:t>
    </dgm:pt>
    <dgm:pt modelId="{60A94522-AD41-44E1-8F03-53506B69B410}" type="sibTrans" cxnId="{0014B138-45FB-4DB6-B21D-94187F51E868}">
      <dgm:prSet phldrT="02" phldr="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 rtlCol="0"/>
        <a:lstStyle/>
        <a:p>
          <a:pPr rtl="0"/>
          <a:r>
            <a:rPr lang="ru-RU" noProof="0"/>
            <a:t>02</a:t>
          </a:r>
          <a:endParaRPr lang="ru-RU" noProof="0" dirty="0"/>
        </a:p>
      </dgm:t>
    </dgm:pt>
    <dgm:pt modelId="{D851DA90-81BC-4740-8E03-07F451BC5A78}">
      <dgm:prSet/>
      <dgm:spPr>
        <a:solidFill>
          <a:schemeClr val="bg1">
            <a:lumMod val="95000"/>
          </a:schemeClr>
        </a:solidFill>
        <a:ln w="25400">
          <a:solidFill>
            <a:schemeClr val="accent5"/>
          </a:solidFill>
        </a:ln>
      </dgm:spPr>
      <dgm:t>
        <a:bodyPr rtlCol="0"/>
        <a:lstStyle/>
        <a:p>
          <a:pPr rtl="0"/>
          <a:r>
            <a:rPr lang="ru-RU" noProof="0" dirty="0">
              <a:solidFill>
                <a:schemeClr val="tx1"/>
              </a:solidFill>
            </a:rPr>
            <a:t>Первый учащийся в шеренге может удерживать дверь для остального класса, а последний учащийся может выключить свет в помещении.</a:t>
          </a:r>
        </a:p>
      </dgm:t>
    </dgm:pt>
    <dgm:pt modelId="{D7E4078D-93EB-427C-897D-FBF58FB30D35}" type="parTrans" cxnId="{EFB57CC7-B68C-4F6B-AD09-858FFEBD81FA}">
      <dgm:prSet/>
      <dgm:spPr/>
      <dgm:t>
        <a:bodyPr rtlCol="0"/>
        <a:lstStyle/>
        <a:p>
          <a:pPr rtl="0"/>
          <a:endParaRPr lang="ru-RU" noProof="0" dirty="0"/>
        </a:p>
      </dgm:t>
    </dgm:pt>
    <dgm:pt modelId="{70ED6DE1-1820-4B6A-8B95-9D146564E344}" type="sibTrans" cxnId="{EFB57CC7-B68C-4F6B-AD09-858FFEBD81FA}">
      <dgm:prSet phldrT="03" phldr="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 rtlCol="0"/>
        <a:lstStyle/>
        <a:p>
          <a:pPr rtl="0"/>
          <a:r>
            <a:rPr lang="ru-RU" noProof="0" dirty="0"/>
            <a:t>03</a:t>
          </a:r>
        </a:p>
      </dgm:t>
    </dgm:pt>
    <dgm:pt modelId="{5B720CB1-982E-452E-AC13-893FC213A62B}" type="pres">
      <dgm:prSet presAssocID="{6F088E63-D463-4A62-BD6B-2427648B36DE}" presName="Name0" presStyleCnt="0">
        <dgm:presLayoutVars>
          <dgm:animLvl val="lvl"/>
          <dgm:resizeHandles val="exact"/>
        </dgm:presLayoutVars>
      </dgm:prSet>
      <dgm:spPr/>
    </dgm:pt>
    <dgm:pt modelId="{F113B027-FC5F-43E9-8DEF-A37F8B9C828D}" type="pres">
      <dgm:prSet presAssocID="{C5570223-97DD-4A0E-B734-4260A4BA8741}" presName="compositeNode" presStyleCnt="0">
        <dgm:presLayoutVars>
          <dgm:bulletEnabled val="1"/>
        </dgm:presLayoutVars>
      </dgm:prSet>
      <dgm:spPr/>
    </dgm:pt>
    <dgm:pt modelId="{14852560-9294-411E-A8EA-76E9787C7EDD}" type="pres">
      <dgm:prSet presAssocID="{C5570223-97DD-4A0E-B734-4260A4BA8741}" presName="bgRect" presStyleLbl="alignNode1" presStyleIdx="0" presStyleCnt="3"/>
      <dgm:spPr/>
    </dgm:pt>
    <dgm:pt modelId="{4115FB15-D11B-4937-98FB-E1DFA3C867ED}" type="pres">
      <dgm:prSet presAssocID="{70D174E8-565D-4522-87EE-AE68B4F0BD0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9E2315E-8B53-48E2-B8AB-3657D19AF059}" type="pres">
      <dgm:prSet presAssocID="{C5570223-97DD-4A0E-B734-4260A4BA8741}" presName="nodeRect" presStyleLbl="alignNode1" presStyleIdx="0" presStyleCnt="3">
        <dgm:presLayoutVars>
          <dgm:bulletEnabled val="1"/>
        </dgm:presLayoutVars>
      </dgm:prSet>
      <dgm:spPr/>
    </dgm:pt>
    <dgm:pt modelId="{1CE5DFDD-AC09-42F6-82F7-C1A4F0448DC6}" type="pres">
      <dgm:prSet presAssocID="{70D174E8-565D-4522-87EE-AE68B4F0BD0B}" presName="sibTrans" presStyleCnt="0"/>
      <dgm:spPr/>
    </dgm:pt>
    <dgm:pt modelId="{05E94FD9-2908-46C7-82E1-9E95AD54AB49}" type="pres">
      <dgm:prSet presAssocID="{A2BF278C-D55E-4279-8688-5C458B40FD2A}" presName="compositeNode" presStyleCnt="0">
        <dgm:presLayoutVars>
          <dgm:bulletEnabled val="1"/>
        </dgm:presLayoutVars>
      </dgm:prSet>
      <dgm:spPr/>
    </dgm:pt>
    <dgm:pt modelId="{26DB1354-637C-4E09-9B9C-5B28D70EF621}" type="pres">
      <dgm:prSet presAssocID="{A2BF278C-D55E-4279-8688-5C458B40FD2A}" presName="bgRect" presStyleLbl="alignNode1" presStyleIdx="1" presStyleCnt="3"/>
      <dgm:spPr/>
    </dgm:pt>
    <dgm:pt modelId="{C909839B-B5B3-4727-9B00-1D6467BF744D}" type="pres">
      <dgm:prSet presAssocID="{60A94522-AD41-44E1-8F03-53506B69B41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8694EB7-8038-4B65-B2EB-CEFF80F8AA9E}" type="pres">
      <dgm:prSet presAssocID="{A2BF278C-D55E-4279-8688-5C458B40FD2A}" presName="nodeRect" presStyleLbl="alignNode1" presStyleIdx="1" presStyleCnt="3">
        <dgm:presLayoutVars>
          <dgm:bulletEnabled val="1"/>
        </dgm:presLayoutVars>
      </dgm:prSet>
      <dgm:spPr/>
    </dgm:pt>
    <dgm:pt modelId="{6D2F7D93-732E-4E67-BD82-C3F6005BE84C}" type="pres">
      <dgm:prSet presAssocID="{60A94522-AD41-44E1-8F03-53506B69B410}" presName="sibTrans" presStyleCnt="0"/>
      <dgm:spPr/>
    </dgm:pt>
    <dgm:pt modelId="{E95CD539-4D64-48B9-8536-39D63736337A}" type="pres">
      <dgm:prSet presAssocID="{D851DA90-81BC-4740-8E03-07F451BC5A78}" presName="compositeNode" presStyleCnt="0">
        <dgm:presLayoutVars>
          <dgm:bulletEnabled val="1"/>
        </dgm:presLayoutVars>
      </dgm:prSet>
      <dgm:spPr/>
    </dgm:pt>
    <dgm:pt modelId="{494C585E-5794-4E0D-9974-0538E48E1A6F}" type="pres">
      <dgm:prSet presAssocID="{D851DA90-81BC-4740-8E03-07F451BC5A78}" presName="bgRect" presStyleLbl="alignNode1" presStyleIdx="2" presStyleCnt="3"/>
      <dgm:spPr/>
    </dgm:pt>
    <dgm:pt modelId="{BAC68D42-CCA2-41BE-8259-6C10EEEE2B09}" type="pres">
      <dgm:prSet presAssocID="{70ED6DE1-1820-4B6A-8B95-9D146564E34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9666C4A-BCAC-4F3B-AC95-42217247097F}" type="pres">
      <dgm:prSet presAssocID="{D851DA90-81BC-4740-8E03-07F451BC5A78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3384D2F-9A2D-4844-9EF4-A1E0504237C6}" type="presOf" srcId="{70D174E8-565D-4522-87EE-AE68B4F0BD0B}" destId="{4115FB15-D11B-4937-98FB-E1DFA3C867ED}" srcOrd="0" destOrd="0" presId="urn:microsoft.com/office/officeart/2016/7/layout/LinearBlockProcessNumbered"/>
    <dgm:cxn modelId="{782B2A38-C09E-47BF-86CD-C8AAEB8E5A18}" type="presOf" srcId="{60A94522-AD41-44E1-8F03-53506B69B410}" destId="{C909839B-B5B3-4727-9B00-1D6467BF744D}" srcOrd="0" destOrd="0" presId="urn:microsoft.com/office/officeart/2016/7/layout/LinearBlockProcessNumbered"/>
    <dgm:cxn modelId="{0014B138-45FB-4DB6-B21D-94187F51E868}" srcId="{6F088E63-D463-4A62-BD6B-2427648B36DE}" destId="{A2BF278C-D55E-4279-8688-5C458B40FD2A}" srcOrd="1" destOrd="0" parTransId="{2FC36560-8BD2-4BD2-9DC8-2A6432EF3AFB}" sibTransId="{60A94522-AD41-44E1-8F03-53506B69B410}"/>
    <dgm:cxn modelId="{4E7F6899-1DD6-41B4-BDFC-055D81276C54}" type="presOf" srcId="{A2BF278C-D55E-4279-8688-5C458B40FD2A}" destId="{26DB1354-637C-4E09-9B9C-5B28D70EF621}" srcOrd="0" destOrd="0" presId="urn:microsoft.com/office/officeart/2016/7/layout/LinearBlockProcessNumbered"/>
    <dgm:cxn modelId="{AB23D39B-AD8F-4A09-95B7-ECEDF7583DFD}" type="presOf" srcId="{A2BF278C-D55E-4279-8688-5C458B40FD2A}" destId="{F8694EB7-8038-4B65-B2EB-CEFF80F8AA9E}" srcOrd="1" destOrd="0" presId="urn:microsoft.com/office/officeart/2016/7/layout/LinearBlockProcessNumbered"/>
    <dgm:cxn modelId="{06CC92A2-A7EF-4399-B162-96B263CE121D}" type="presOf" srcId="{D851DA90-81BC-4740-8E03-07F451BC5A78}" destId="{89666C4A-BCAC-4F3B-AC95-42217247097F}" srcOrd="1" destOrd="0" presId="urn:microsoft.com/office/officeart/2016/7/layout/LinearBlockProcessNumbered"/>
    <dgm:cxn modelId="{FB98D9AE-7EA4-4E0C-A440-8AB399B977CD}" type="presOf" srcId="{C5570223-97DD-4A0E-B734-4260A4BA8741}" destId="{E9E2315E-8B53-48E2-B8AB-3657D19AF059}" srcOrd="1" destOrd="0" presId="urn:microsoft.com/office/officeart/2016/7/layout/LinearBlockProcessNumbered"/>
    <dgm:cxn modelId="{C1273BBB-1FA4-4A7A-9519-519AF7473407}" type="presOf" srcId="{70ED6DE1-1820-4B6A-8B95-9D146564E344}" destId="{BAC68D42-CCA2-41BE-8259-6C10EEEE2B09}" srcOrd="0" destOrd="0" presId="urn:microsoft.com/office/officeart/2016/7/layout/LinearBlockProcessNumbered"/>
    <dgm:cxn modelId="{EFB57CC7-B68C-4F6B-AD09-858FFEBD81FA}" srcId="{6F088E63-D463-4A62-BD6B-2427648B36DE}" destId="{D851DA90-81BC-4740-8E03-07F451BC5A78}" srcOrd="2" destOrd="0" parTransId="{D7E4078D-93EB-427C-897D-FBF58FB30D35}" sibTransId="{70ED6DE1-1820-4B6A-8B95-9D146564E344}"/>
    <dgm:cxn modelId="{62E518C9-AEDE-4C2D-B0FC-BB18C471858E}" srcId="{6F088E63-D463-4A62-BD6B-2427648B36DE}" destId="{C5570223-97DD-4A0E-B734-4260A4BA8741}" srcOrd="0" destOrd="0" parTransId="{A65A4AAC-2275-4EDE-B5B3-450EBF4C8D49}" sibTransId="{70D174E8-565D-4522-87EE-AE68B4F0BD0B}"/>
    <dgm:cxn modelId="{0752A8CA-C20B-45A6-9D46-44B281A53EDC}" type="presOf" srcId="{6F088E63-D463-4A62-BD6B-2427648B36DE}" destId="{5B720CB1-982E-452E-AC13-893FC213A62B}" srcOrd="0" destOrd="0" presId="urn:microsoft.com/office/officeart/2016/7/layout/LinearBlockProcessNumbered"/>
    <dgm:cxn modelId="{99137FD0-2012-48D3-91A2-81F62568620E}" type="presOf" srcId="{C5570223-97DD-4A0E-B734-4260A4BA8741}" destId="{14852560-9294-411E-A8EA-76E9787C7EDD}" srcOrd="0" destOrd="0" presId="urn:microsoft.com/office/officeart/2016/7/layout/LinearBlockProcessNumbered"/>
    <dgm:cxn modelId="{628C89D2-016C-4A6B-A076-15E102DE9AAA}" type="presOf" srcId="{D851DA90-81BC-4740-8E03-07F451BC5A78}" destId="{494C585E-5794-4E0D-9974-0538E48E1A6F}" srcOrd="0" destOrd="0" presId="urn:microsoft.com/office/officeart/2016/7/layout/LinearBlockProcessNumbered"/>
    <dgm:cxn modelId="{FBB8E318-CAEC-449C-9982-8716EFDDCF63}" type="presParOf" srcId="{5B720CB1-982E-452E-AC13-893FC213A62B}" destId="{F113B027-FC5F-43E9-8DEF-A37F8B9C828D}" srcOrd="0" destOrd="0" presId="urn:microsoft.com/office/officeart/2016/7/layout/LinearBlockProcessNumbered"/>
    <dgm:cxn modelId="{9CE06980-5D93-4158-861C-FE265A8BA00A}" type="presParOf" srcId="{F113B027-FC5F-43E9-8DEF-A37F8B9C828D}" destId="{14852560-9294-411E-A8EA-76E9787C7EDD}" srcOrd="0" destOrd="0" presId="urn:microsoft.com/office/officeart/2016/7/layout/LinearBlockProcessNumbered"/>
    <dgm:cxn modelId="{FC3095A3-4661-43A2-8385-BDC241E9A521}" type="presParOf" srcId="{F113B027-FC5F-43E9-8DEF-A37F8B9C828D}" destId="{4115FB15-D11B-4937-98FB-E1DFA3C867ED}" srcOrd="1" destOrd="0" presId="urn:microsoft.com/office/officeart/2016/7/layout/LinearBlockProcessNumbered"/>
    <dgm:cxn modelId="{8763A641-A302-448B-A465-9CF52DF03935}" type="presParOf" srcId="{F113B027-FC5F-43E9-8DEF-A37F8B9C828D}" destId="{E9E2315E-8B53-48E2-B8AB-3657D19AF059}" srcOrd="2" destOrd="0" presId="urn:microsoft.com/office/officeart/2016/7/layout/LinearBlockProcessNumbered"/>
    <dgm:cxn modelId="{0661D090-3BD6-4233-8236-ACF005E35F56}" type="presParOf" srcId="{5B720CB1-982E-452E-AC13-893FC213A62B}" destId="{1CE5DFDD-AC09-42F6-82F7-C1A4F0448DC6}" srcOrd="1" destOrd="0" presId="urn:microsoft.com/office/officeart/2016/7/layout/LinearBlockProcessNumbered"/>
    <dgm:cxn modelId="{4FA20706-35BA-428C-8C78-396B34271860}" type="presParOf" srcId="{5B720CB1-982E-452E-AC13-893FC213A62B}" destId="{05E94FD9-2908-46C7-82E1-9E95AD54AB49}" srcOrd="2" destOrd="0" presId="urn:microsoft.com/office/officeart/2016/7/layout/LinearBlockProcessNumbered"/>
    <dgm:cxn modelId="{DDB1A529-C344-49E7-B2D9-3EF93DD76D51}" type="presParOf" srcId="{05E94FD9-2908-46C7-82E1-9E95AD54AB49}" destId="{26DB1354-637C-4E09-9B9C-5B28D70EF621}" srcOrd="0" destOrd="0" presId="urn:microsoft.com/office/officeart/2016/7/layout/LinearBlockProcessNumbered"/>
    <dgm:cxn modelId="{C8CBE9C2-B506-49A2-9DA0-8DF80F7CBC29}" type="presParOf" srcId="{05E94FD9-2908-46C7-82E1-9E95AD54AB49}" destId="{C909839B-B5B3-4727-9B00-1D6467BF744D}" srcOrd="1" destOrd="0" presId="urn:microsoft.com/office/officeart/2016/7/layout/LinearBlockProcessNumbered"/>
    <dgm:cxn modelId="{C935B9BC-704A-4B49-85D4-7B3388A75212}" type="presParOf" srcId="{05E94FD9-2908-46C7-82E1-9E95AD54AB49}" destId="{F8694EB7-8038-4B65-B2EB-CEFF80F8AA9E}" srcOrd="2" destOrd="0" presId="urn:microsoft.com/office/officeart/2016/7/layout/LinearBlockProcessNumbered"/>
    <dgm:cxn modelId="{5091668B-ED0A-4C02-9F0F-B0CEDF470239}" type="presParOf" srcId="{5B720CB1-982E-452E-AC13-893FC213A62B}" destId="{6D2F7D93-732E-4E67-BD82-C3F6005BE84C}" srcOrd="3" destOrd="0" presId="urn:microsoft.com/office/officeart/2016/7/layout/LinearBlockProcessNumbered"/>
    <dgm:cxn modelId="{1B442388-0FD7-4C7C-9563-4C83CC1EAB7B}" type="presParOf" srcId="{5B720CB1-982E-452E-AC13-893FC213A62B}" destId="{E95CD539-4D64-48B9-8536-39D63736337A}" srcOrd="4" destOrd="0" presId="urn:microsoft.com/office/officeart/2016/7/layout/LinearBlockProcessNumbered"/>
    <dgm:cxn modelId="{B41BE287-754D-426A-9294-F333FF269110}" type="presParOf" srcId="{E95CD539-4D64-48B9-8536-39D63736337A}" destId="{494C585E-5794-4E0D-9974-0538E48E1A6F}" srcOrd="0" destOrd="0" presId="urn:microsoft.com/office/officeart/2016/7/layout/LinearBlockProcessNumbered"/>
    <dgm:cxn modelId="{1785C5B2-76B8-4D7F-A1D1-E7070EF6436D}" type="presParOf" srcId="{E95CD539-4D64-48B9-8536-39D63736337A}" destId="{BAC68D42-CCA2-41BE-8259-6C10EEEE2B09}" srcOrd="1" destOrd="0" presId="urn:microsoft.com/office/officeart/2016/7/layout/LinearBlockProcessNumbered"/>
    <dgm:cxn modelId="{3B992719-D977-4CC3-86A8-6F42895A7FD5}" type="presParOf" srcId="{E95CD539-4D64-48B9-8536-39D63736337A}" destId="{89666C4A-BCAC-4F3B-AC95-42217247097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52560-9294-411E-A8EA-76E9787C7EDD}">
      <dsp:nvSpPr>
        <dsp:cNvPr id="0" name=""/>
        <dsp:cNvSpPr/>
      </dsp:nvSpPr>
      <dsp:spPr>
        <a:xfrm>
          <a:off x="499" y="1409999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noProof="0" dirty="0">
              <a:solidFill>
                <a:schemeClr val="tx1"/>
              </a:solidFill>
            </a:rPr>
            <a:t>Я буду приглашать по одной группе за раз для выстраивания перед дверью класса.</a:t>
          </a:r>
        </a:p>
      </dsp:txBody>
      <dsp:txXfrm>
        <a:off x="499" y="2380674"/>
        <a:ext cx="2022239" cy="1456012"/>
      </dsp:txXfrm>
    </dsp:sp>
    <dsp:sp modelId="{4115FB15-D11B-4937-98FB-E1DFA3C867ED}">
      <dsp:nvSpPr>
        <dsp:cNvPr id="0" name=""/>
        <dsp:cNvSpPr/>
      </dsp:nvSpPr>
      <dsp:spPr>
        <a:xfrm>
          <a:off x="499" y="1409999"/>
          <a:ext cx="2022239" cy="97067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rtlCol="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500" kern="1200" noProof="0"/>
            <a:t>01</a:t>
          </a:r>
          <a:endParaRPr lang="ru-RU" sz="4500" kern="1200" noProof="0" dirty="0"/>
        </a:p>
      </dsp:txBody>
      <dsp:txXfrm>
        <a:off x="499" y="1409999"/>
        <a:ext cx="2022239" cy="970674"/>
      </dsp:txXfrm>
    </dsp:sp>
    <dsp:sp modelId="{26DB1354-637C-4E09-9B9C-5B28D70EF621}">
      <dsp:nvSpPr>
        <dsp:cNvPr id="0" name=""/>
        <dsp:cNvSpPr/>
      </dsp:nvSpPr>
      <dsp:spPr>
        <a:xfrm>
          <a:off x="2184517" y="1409999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noProof="0" dirty="0">
              <a:solidFill>
                <a:schemeClr val="tx1"/>
              </a:solidFill>
            </a:rPr>
            <a:t>Будьте вежливы и представляйте наш класс положительным образом.</a:t>
          </a:r>
        </a:p>
      </dsp:txBody>
      <dsp:txXfrm>
        <a:off x="2184517" y="2380674"/>
        <a:ext cx="2022239" cy="1456012"/>
      </dsp:txXfrm>
    </dsp:sp>
    <dsp:sp modelId="{C909839B-B5B3-4727-9B00-1D6467BF744D}">
      <dsp:nvSpPr>
        <dsp:cNvPr id="0" name=""/>
        <dsp:cNvSpPr/>
      </dsp:nvSpPr>
      <dsp:spPr>
        <a:xfrm>
          <a:off x="2184517" y="1409999"/>
          <a:ext cx="2022239" cy="9706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rtlCol="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500" kern="1200" noProof="0"/>
            <a:t>02</a:t>
          </a:r>
          <a:endParaRPr lang="ru-RU" sz="4500" kern="1200" noProof="0" dirty="0"/>
        </a:p>
      </dsp:txBody>
      <dsp:txXfrm>
        <a:off x="2184517" y="1409999"/>
        <a:ext cx="2022239" cy="970674"/>
      </dsp:txXfrm>
    </dsp:sp>
    <dsp:sp modelId="{494C585E-5794-4E0D-9974-0538E48E1A6F}">
      <dsp:nvSpPr>
        <dsp:cNvPr id="0" name=""/>
        <dsp:cNvSpPr/>
      </dsp:nvSpPr>
      <dsp:spPr>
        <a:xfrm>
          <a:off x="4368536" y="1409999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noProof="0" dirty="0">
              <a:solidFill>
                <a:schemeClr val="tx1"/>
              </a:solidFill>
            </a:rPr>
            <a:t>Первый учащийся в шеренге может удерживать дверь для остального класса, а последний учащийся может выключить свет в помещении.</a:t>
          </a:r>
        </a:p>
      </dsp:txBody>
      <dsp:txXfrm>
        <a:off x="4368536" y="2380674"/>
        <a:ext cx="2022239" cy="1456012"/>
      </dsp:txXfrm>
    </dsp:sp>
    <dsp:sp modelId="{BAC68D42-CCA2-41BE-8259-6C10EEEE2B09}">
      <dsp:nvSpPr>
        <dsp:cNvPr id="0" name=""/>
        <dsp:cNvSpPr/>
      </dsp:nvSpPr>
      <dsp:spPr>
        <a:xfrm>
          <a:off x="4368536" y="1409999"/>
          <a:ext cx="2022239" cy="9706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rtlCol="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500" kern="1200" noProof="0" dirty="0"/>
            <a:t>03</a:t>
          </a:r>
        </a:p>
      </dsp:txBody>
      <dsp:txXfrm>
        <a:off x="4368536" y="1409999"/>
        <a:ext cx="2022239" cy="970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26C0D48-5544-4D1E-92ED-7D29602D5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546F38-6843-4BA4-9087-99FDAC136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37960E-1F7C-41B1-9A2B-96C83E797D56}" type="datetime1">
              <a:rPr lang="ru-RU" smtClean="0"/>
              <a:t>22.09.2020</a:t>
            </a:fld>
            <a:endParaRPr lang="ru-RU" dirty="0"/>
          </a:p>
        </p:txBody>
      </p:sp>
      <p:sp>
        <p:nvSpPr>
          <p:cNvPr id="4" name="Нижний колонтитул 3">
            <a:extLst>
              <a:ext uri="{FF2B5EF4-FFF2-40B4-BE49-F238E27FC236}">
                <a16:creationId xmlns:a16="http://schemas.microsoft.com/office/drawing/2014/main" id="{404D4C3A-831C-48BC-BBE8-779D18069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78A2E2F-4EBC-4E26-BCA0-463636F0B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D2A560-1C91-4773-B7AC-4FDF7293D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5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9C201-AC4F-4363-955C-CEDBBD62208D}" type="datetime1">
              <a:rPr lang="ru-RU" smtClean="0"/>
              <a:pPr/>
              <a:t>22.09.2020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F167F0-0840-1348-BFE4-C6298BBC069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552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369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736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497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57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969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62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849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930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216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539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276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376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 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Овал 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Овал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Овал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Овал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олилиния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Заголовок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 rtl="0"/>
            <a:fld id="{E86AA575-909A-4E84-A73A-2B96081E700B}" type="datetime1">
              <a:rPr lang="ru-RU" noProof="0" smtClean="0"/>
              <a:t>22.09.2020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0" name="Прямоугольник 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 rtlCol="0"/>
          <a:lstStyle>
            <a:lvl1pPr>
              <a:defRPr sz="2800" b="0" i="0">
                <a:latin typeface="+mj-lt"/>
              </a:defRPr>
            </a:lvl1pPr>
          </a:lstStyle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 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Прямоугольник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Прямоугольник 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13EF0-FE8D-43FC-AE79-F77DF127C654}" type="datetime1">
              <a:rPr lang="ru-RU" noProof="0" smtClean="0"/>
              <a:t>22.09.2020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 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Прямоугольник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Прямоугольник 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9A25B9-C5B6-4321-9761-C8D3F1A3412A}" type="datetime1">
              <a:rPr lang="ru-RU" noProof="0" smtClean="0"/>
              <a:t>22.09.2020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7E678F-447A-480B-9B75-01799EA8EF53}" type="datetime1">
              <a:rPr lang="ru-RU" noProof="0" smtClean="0"/>
              <a:t>22.09.2020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512C1-8A81-4FB1-A62C-2439B34D73D0}" type="datetime1">
              <a:rPr lang="ru-RU" noProof="0" smtClean="0"/>
              <a:t>22.09.2020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B13030-9547-48AA-9A77-B6FE0D9329CE}" type="datetime1">
              <a:rPr lang="ru-RU" noProof="0" smtClean="0"/>
              <a:t>22.09.2020</a:t>
            </a:fld>
            <a:endParaRPr lang="ru-RU" noProof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B4ED4-48AB-41C5-85BE-36F29B424A13}" type="datetime1">
              <a:rPr lang="ru-RU" noProof="0" smtClean="0"/>
              <a:t>22.09.2020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Прямоугольник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235056-05E5-49FA-85B9-C13A880503DF}" type="datetime1">
              <a:rPr lang="ru-RU" noProof="0" smtClean="0"/>
              <a:t>22.09.2020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Овал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Прямоугольник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FE25B6-26B9-4795-9DB3-1F92AB5CD076}" type="datetime1">
              <a:rPr lang="ru-RU" noProof="0" smtClean="0"/>
              <a:t>22.09.2020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заголовок —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35181B-387F-4E5B-AC56-E7811112EC5A}" type="datetime1">
              <a:rPr lang="ru-RU" noProof="0" smtClean="0"/>
              <a:t>22.09.2020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маркеров в виде значков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 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6" name="Текст 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7" name="Текст 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8" name="Текст 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9" name="Текст 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6630CC-A9AF-4535-8F2C-F1F193CA8C0F}" type="datetime1">
              <a:rPr lang="ru-RU" noProof="0" smtClean="0"/>
              <a:t>22.09.2020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1" name="Рисунок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2" name="Рисунок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4" name="Рисунок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6" name="Рисунок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ветлый вертик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Овал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Рисунок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Овал 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C947A-8F53-4F5E-AF9C-EDEF04AD8794}" type="datetime1">
              <a:rPr lang="ru-RU" noProof="0" smtClean="0"/>
              <a:t>22.09.2020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0" name="Рисунок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ертик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вал 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Овал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Рисунок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BC0FA3-29EB-469B-9530-6BBADAB7B2D7}" type="datetime1">
              <a:rPr lang="ru-RU" noProof="0" smtClean="0"/>
              <a:t>22.09.2020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ертикальный маркированный список с 2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вал 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Овал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Рисунок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7B839-FF0E-42D3-9556-B9897ECA7F5F}" type="datetime1">
              <a:rPr lang="ru-RU" noProof="0" smtClean="0"/>
              <a:t>22.09.2020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Горизонт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Овал 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3" name="Рисунок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Рисунок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33AA0-1871-4D22-9234-42BFA2DFD622}" type="datetime1">
              <a:rPr lang="ru-RU" noProof="0" smtClean="0"/>
              <a:t>22.09.2020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0" name="Овал 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 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 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Полилиния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Полилиния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50BD660-1F04-425F-B3B4-F2FF4576CCBF}" type="datetime1">
              <a:rPr lang="ru-RU" noProof="0" smtClean="0"/>
              <a:t>22.09.2020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22" name="Прямоугольник 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ru-RU/article/edit-your-school-presentation-44445997-6769-4d44-8b30-f9e3050adbfb?ui=ru-RU&amp;rs=ru-RU&amp;ad=R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sv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24.sv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>
                <a:solidFill>
                  <a:schemeClr val="bg1"/>
                </a:solidFill>
              </a:rPr>
              <a:t>IT </a:t>
            </a:r>
            <a:r>
              <a:rPr lang="az-Cyrl-AZ" dirty="0">
                <a:solidFill>
                  <a:schemeClr val="bg1"/>
                </a:solidFill>
              </a:rPr>
              <a:t>ШКОЛА </a:t>
            </a:r>
            <a:r>
              <a:rPr lang="en-US" dirty="0">
                <a:solidFill>
                  <a:schemeClr val="bg1"/>
                </a:solidFill>
              </a:rPr>
              <a:t>SAMSUNG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az-Cyrl-AZ" dirty="0">
                <a:solidFill>
                  <a:schemeClr val="bg1"/>
                </a:solidFill>
              </a:rPr>
              <a:t>Типы данных. Преобразование типов</a:t>
            </a:r>
            <a:endParaRPr lang="ru-RU" dirty="0">
              <a:solidFill>
                <a:schemeClr val="bg1"/>
              </a:solidFill>
            </a:endParaRPr>
          </a:p>
          <a:p>
            <a:pPr rtl="0"/>
            <a:r>
              <a:rPr lang="ru-RU" dirty="0">
                <a:solidFill>
                  <a:schemeClr val="bg1"/>
                </a:solidFill>
              </a:rPr>
              <a:t>Арифметические и бинарные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5B441-CEE7-4B03-83E6-D9CE5466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2300" dirty="0">
                <a:solidFill>
                  <a:schemeClr val="bg1"/>
                </a:solidFill>
              </a:rPr>
              <a:t>Выстраивание на перемену, обед и другие мероприятия</a:t>
            </a:r>
          </a:p>
        </p:txBody>
      </p:sp>
      <p:graphicFrame>
        <p:nvGraphicFramePr>
          <p:cNvPr id="5" name="Объект 2" descr="3 нумерованных маркера в ряд&#10;">
            <a:extLst>
              <a:ext uri="{FF2B5EF4-FFF2-40B4-BE49-F238E27FC236}">
                <a16:creationId xmlns:a16="http://schemas.microsoft.com/office/drawing/2014/main" id="{98A38006-F5DD-4447-B2BD-295B48BD10E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09791121"/>
              </p:ext>
            </p:extLst>
          </p:nvPr>
        </p:nvGraphicFramePr>
        <p:xfrm>
          <a:off x="5313045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Номер слайда 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637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330EF-AD71-4BCA-912D-98E229FA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Как и в каких случаях связываться со мной?</a:t>
            </a:r>
          </a:p>
        </p:txBody>
      </p:sp>
      <p:pic>
        <p:nvPicPr>
          <p:cNvPr id="12" name="Рисунок 11" descr="Танцы">
            <a:extLst>
              <a:ext uri="{FF2B5EF4-FFF2-40B4-BE49-F238E27FC236}">
                <a16:creationId xmlns:a16="http://schemas.microsoft.com/office/drawing/2014/main" id="{FC1B2E2C-6C17-4D56-85F9-61C465254BB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54056" t="-54056" r="-54056" b="-54056"/>
          <a:stretch/>
        </p:blipFill>
        <p:spPr>
          <a:xfrm>
            <a:off x="5105845" y="1932281"/>
            <a:ext cx="1041323" cy="1041323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DC64ADBA-9106-4F0D-B92F-73E23D3A26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9670" y="1582467"/>
            <a:ext cx="2095046" cy="182670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Я желаю вам успешного и приятного года!</a:t>
            </a:r>
          </a:p>
        </p:txBody>
      </p:sp>
      <p:pic>
        <p:nvPicPr>
          <p:cNvPr id="14" name="Рисунок 13" descr="Преподаватель">
            <a:extLst>
              <a:ext uri="{FF2B5EF4-FFF2-40B4-BE49-F238E27FC236}">
                <a16:creationId xmlns:a16="http://schemas.microsoft.com/office/drawing/2014/main" id="{BFF29EC3-B08A-46B9-868D-D15E5E1EF3F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59789" t="-59789" r="-59789" b="-59789"/>
          <a:stretch/>
        </p:blipFill>
        <p:spPr>
          <a:xfrm>
            <a:off x="8410099" y="1932281"/>
            <a:ext cx="1041323" cy="1041323"/>
          </a:xfrm>
        </p:spPr>
      </p:pic>
      <p:sp>
        <p:nvSpPr>
          <p:cNvPr id="6" name="Текст 5">
            <a:extLst>
              <a:ext uri="{FF2B5EF4-FFF2-40B4-BE49-F238E27FC236}">
                <a16:creationId xmlns:a16="http://schemas.microsoft.com/office/drawing/2014/main" id="{EFDEDC41-3977-462C-A56C-268F31CB5F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19533" y="1582467"/>
            <a:ext cx="2095046" cy="182670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Вы можете прийти ко мне с вопросами или проблемами в любое время, кроме времени непосредственного инструктажа или времени, не предназначенного для помощи учащимся.</a:t>
            </a:r>
          </a:p>
        </p:txBody>
      </p:sp>
      <p:pic>
        <p:nvPicPr>
          <p:cNvPr id="16" name="Рисунок 15" descr="Конверт">
            <a:extLst>
              <a:ext uri="{FF2B5EF4-FFF2-40B4-BE49-F238E27FC236}">
                <a16:creationId xmlns:a16="http://schemas.microsoft.com/office/drawing/2014/main" id="{FD570080-EB17-406F-9FA9-54B4145DCEF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38268" y="4257675"/>
            <a:ext cx="490386" cy="490386"/>
          </a:xfr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D4480B4D-7DFB-4ED2-BE16-ED0D78C3F2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9670" y="3630092"/>
            <a:ext cx="2095046" cy="182670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Вы можете отправить мне сообщение электронной почты при необходимости. Я отвечу вам при первой возможности.</a:t>
            </a:r>
          </a:p>
        </p:txBody>
      </p:sp>
      <p:pic>
        <p:nvPicPr>
          <p:cNvPr id="18" name="Рисунок 17" descr="Книги">
            <a:extLst>
              <a:ext uri="{FF2B5EF4-FFF2-40B4-BE49-F238E27FC236}">
                <a16:creationId xmlns:a16="http://schemas.microsoft.com/office/drawing/2014/main" id="{A5AF2A59-1CC2-4D6E-82C6-4995A03532D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65620" t="-65620" r="-65620" b="-65620"/>
          <a:stretch/>
        </p:blipFill>
        <p:spPr>
          <a:xfrm>
            <a:off x="8410099" y="3979906"/>
            <a:ext cx="1041323" cy="1041323"/>
          </a:xfrm>
        </p:spPr>
      </p:pic>
      <p:sp>
        <p:nvSpPr>
          <p:cNvPr id="10" name="Текст 9">
            <a:extLst>
              <a:ext uri="{FF2B5EF4-FFF2-40B4-BE49-F238E27FC236}">
                <a16:creationId xmlns:a16="http://schemas.microsoft.com/office/drawing/2014/main" id="{83E86EAF-D8FA-4229-BD4A-CCAAF9A19D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19533" y="3630092"/>
            <a:ext cx="2095046" cy="1826703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/>
              <a:t>Я предоставляю дополнительную помощь до и после занятий. По возможности предупредите меня заранее для обеспечения соответствующего планирования.</a:t>
            </a:r>
          </a:p>
        </p:txBody>
      </p:sp>
      <p:sp>
        <p:nvSpPr>
          <p:cNvPr id="29" name="Номер слайда 28">
            <a:extLst>
              <a:ext uri="{FF2B5EF4-FFF2-40B4-BE49-F238E27FC236}">
                <a16:creationId xmlns:a16="http://schemas.microsoft.com/office/drawing/2014/main" id="{F5A71D41-5822-AC42-8C29-6AFDEB81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30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7">
            <a:extLst>
              <a:ext uri="{FF2B5EF4-FFF2-40B4-BE49-F238E27FC236}">
                <a16:creationId xmlns:a16="http://schemas.microsoft.com/office/drawing/2014/main" id="{5495FDB2-AFE9-4654-B647-0B61FFE7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2300">
                <a:solidFill>
                  <a:schemeClr val="bg1"/>
                </a:solidFill>
              </a:rPr>
              <a:t>Когда следует проявлять позитивный настрой и уважение?</a:t>
            </a:r>
          </a:p>
        </p:txBody>
      </p:sp>
      <p:sp>
        <p:nvSpPr>
          <p:cNvPr id="9" name="Объект 8">
            <a:extLst>
              <a:ext uri="{FF2B5EF4-FFF2-40B4-BE49-F238E27FC236}">
                <a16:creationId xmlns:a16="http://schemas.microsoft.com/office/drawing/2014/main" id="{00B1292E-B737-4FE7-9300-AC938EA7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>
              <a:buFont typeface="Wingdings" panose="05000000000000000000" pitchFamily="2" charset="2"/>
              <a:buChar char="Ø"/>
            </a:pPr>
            <a:r>
              <a:rPr lang="ru-RU">
                <a:solidFill>
                  <a:schemeClr val="bg1"/>
                </a:solidFill>
              </a:rPr>
              <a:t>ВСЕГДА! Старайтесь быть вежливыми и сохранять позитивный настрой каждый день. Нам предстоит потрясающий год!</a:t>
            </a:r>
          </a:p>
        </p:txBody>
      </p:sp>
      <p:pic>
        <p:nvPicPr>
          <p:cNvPr id="22" name="Рисунок 21" descr="Молодой учащийся, держащий книгу и ручку">
            <a:extLst>
              <a:ext uri="{FF2B5EF4-FFF2-40B4-BE49-F238E27FC236}">
                <a16:creationId xmlns:a16="http://schemas.microsoft.com/office/drawing/2014/main" id="{E3E67B8C-FF6C-4AE0-9AA4-F6E7771D5C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8861" y="478881"/>
            <a:ext cx="5582675" cy="5908526"/>
          </a:xfrm>
        </p:spPr>
      </p:pic>
      <p:sp>
        <p:nvSpPr>
          <p:cNvPr id="5" name="Прямоугольник 4" descr="Декоративный элемент">
            <a:extLst>
              <a:ext uri="{FF2B5EF4-FFF2-40B4-BE49-F238E27FC236}">
                <a16:creationId xmlns:a16="http://schemas.microsoft.com/office/drawing/2014/main" id="{8F1F545D-EFC6-4292-A41D-186A85833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AE59E7-4ACA-354D-B7B9-2DF31F54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52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Настройте этот шаблон</a:t>
            </a:r>
          </a:p>
        </p:txBody>
      </p:sp>
      <p:sp>
        <p:nvSpPr>
          <p:cNvPr id="8" name="Надпись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37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rtl="0"/>
            <a:r>
              <a:rPr lang="ru-RU" sz="6000" u="sng" dirty="0">
                <a:solidFill>
                  <a:srgbClr val="0070C0"/>
                </a:solidFill>
              </a:rPr>
              <a:t>Инструкции по редактированию шаблона и обратная связь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472FF9E-E08E-4D18-A1A9-66DDD377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908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Как записать буквы и символы?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472FF9E-E08E-4D18-A1A9-66DDD377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ru-RU" smtClean="0"/>
              <a:t>2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1B84B65-ECD6-453F-8AE2-C04CC44EE0C3}"/>
              </a:ext>
            </a:extLst>
          </p:cNvPr>
          <p:cNvSpPr/>
          <p:nvPr/>
        </p:nvSpPr>
        <p:spPr>
          <a:xfrm>
            <a:off x="2468874" y="3942166"/>
            <a:ext cx="64588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kern="1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https://unicode-table.com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 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smtClean="0"/>
              <a:t>3</a:t>
            </a:fld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76F386D7-2CCF-4F61-AC9F-2B64D766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11" y="1656660"/>
            <a:ext cx="4048648" cy="82184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rtl="0">
              <a:lnSpc>
                <a:spcPct val="90000"/>
              </a:lnSpc>
            </a:pPr>
            <a:br>
              <a:rPr lang="en-US" sz="2300" dirty="0">
                <a:solidFill>
                  <a:schemeClr val="bg1"/>
                </a:solidFill>
              </a:rPr>
            </a:br>
            <a:br>
              <a:rPr lang="en-US" sz="2300" dirty="0">
                <a:solidFill>
                  <a:schemeClr val="bg1"/>
                </a:solidFill>
              </a:rPr>
            </a:br>
            <a:br>
              <a:rPr lang="en-US" sz="2300" dirty="0">
                <a:solidFill>
                  <a:schemeClr val="bg1"/>
                </a:solidFill>
              </a:rPr>
            </a:br>
            <a:br>
              <a:rPr lang="en-US" sz="2300" dirty="0">
                <a:solidFill>
                  <a:schemeClr val="bg1"/>
                </a:solidFill>
              </a:rPr>
            </a:br>
            <a:br>
              <a:rPr lang="en-US" sz="2300" dirty="0">
                <a:solidFill>
                  <a:schemeClr val="bg1"/>
                </a:solidFill>
              </a:rPr>
            </a:br>
            <a:br>
              <a:rPr lang="en-US" sz="2300" dirty="0">
                <a:solidFill>
                  <a:schemeClr val="bg1"/>
                </a:solidFill>
              </a:rPr>
            </a:br>
            <a:r>
              <a:rPr lang="az-Cyrl-AZ" sz="2300" dirty="0">
                <a:solidFill>
                  <a:schemeClr val="bg1"/>
                </a:solidFill>
              </a:rPr>
              <a:t>Символьный тип данных</a:t>
            </a:r>
            <a:br>
              <a:rPr lang="en-US" sz="2300" dirty="0">
                <a:solidFill>
                  <a:schemeClr val="bg1"/>
                </a:solidFill>
              </a:rPr>
            </a:br>
            <a:r>
              <a:rPr lang="az-Cyrl-AZ" sz="2300" dirty="0">
                <a:solidFill>
                  <a:schemeClr val="bg1"/>
                </a:solidFill>
              </a:rPr>
              <a:t> </a:t>
            </a:r>
            <a:br>
              <a:rPr lang="az-Cyrl-AZ" sz="2300" dirty="0">
                <a:solidFill>
                  <a:schemeClr val="bg1"/>
                </a:solidFill>
              </a:rPr>
            </a:br>
            <a:br>
              <a:rPr lang="az-Cyrl-AZ" sz="2300" dirty="0">
                <a:solidFill>
                  <a:schemeClr val="bg1"/>
                </a:solidFill>
              </a:rPr>
            </a:br>
            <a:br>
              <a:rPr lang="az-Cyrl-AZ" dirty="0">
                <a:solidFill>
                  <a:schemeClr val="bg1"/>
                </a:solidFill>
              </a:rPr>
            </a:br>
            <a:br>
              <a:rPr lang="az-Cyrl-AZ" dirty="0">
                <a:solidFill>
                  <a:schemeClr val="bg1"/>
                </a:solidFill>
              </a:rPr>
            </a:br>
            <a:br>
              <a:rPr lang="az-Cyrl-AZ" dirty="0">
                <a:solidFill>
                  <a:schemeClr val="bg1"/>
                </a:solidFill>
              </a:rPr>
            </a:br>
            <a:endParaRPr lang="ru-RU" sz="23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792F2E5-DA21-4003-8E18-305B764073D2}"/>
              </a:ext>
            </a:extLst>
          </p:cNvPr>
          <p:cNvSpPr/>
          <p:nvPr/>
        </p:nvSpPr>
        <p:spPr>
          <a:xfrm>
            <a:off x="1775755" y="2478505"/>
            <a:ext cx="17013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FFC000"/>
                </a:solidFill>
              </a:rPr>
              <a:t>char</a:t>
            </a:r>
            <a:endParaRPr lang="ru-RU" sz="4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2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4D910-12C6-474C-AE9A-EBF2857C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6" y="1693332"/>
            <a:ext cx="4500935" cy="4129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>
              <a:lnSpc>
                <a:spcPct val="90000"/>
              </a:lnSpc>
            </a:pPr>
            <a:r>
              <a:rPr lang="az-Cyrl-AZ" sz="2300" dirty="0">
                <a:solidFill>
                  <a:schemeClr val="bg1"/>
                </a:solidFill>
              </a:rPr>
              <a:t>Символьный тип данных </a:t>
            </a:r>
            <a:br>
              <a:rPr lang="az-Cyrl-AZ" sz="2300" dirty="0">
                <a:solidFill>
                  <a:schemeClr val="bg1"/>
                </a:solidFill>
              </a:rPr>
            </a:br>
            <a:br>
              <a:rPr lang="az-Cyrl-AZ" sz="2300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rgbClr val="FFC000"/>
                </a:solidFill>
              </a:rPr>
              <a:t>char</a:t>
            </a:r>
            <a:br>
              <a:rPr lang="az-Cyrl-AZ" dirty="0">
                <a:solidFill>
                  <a:schemeClr val="bg1"/>
                </a:solidFill>
              </a:rPr>
            </a:br>
            <a:br>
              <a:rPr lang="az-Cyrl-AZ" dirty="0">
                <a:solidFill>
                  <a:schemeClr val="bg1"/>
                </a:solidFill>
              </a:rPr>
            </a:br>
            <a:br>
              <a:rPr lang="az-Cyrl-AZ" dirty="0">
                <a:solidFill>
                  <a:schemeClr val="bg1"/>
                </a:solidFill>
              </a:rPr>
            </a:br>
            <a:endParaRPr lang="ru-RU" sz="2300" dirty="0">
              <a:solidFill>
                <a:schemeClr val="bg1"/>
              </a:solidFill>
            </a:endParaRPr>
          </a:p>
        </p:txBody>
      </p:sp>
      <p:pic>
        <p:nvPicPr>
          <p:cNvPr id="7" name="Рисунок 6" descr="Медсестра, держащая файл">
            <a:extLst>
              <a:ext uri="{FF2B5EF4-FFF2-40B4-BE49-F238E27FC236}">
                <a16:creationId xmlns:a16="http://schemas.microsoft.com/office/drawing/2014/main" id="{FA407556-AF52-4D64-B94C-B9516FB57B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8861" y="478881"/>
            <a:ext cx="5582675" cy="5908526"/>
          </a:xfrm>
        </p:spPr>
      </p:pic>
      <p:sp>
        <p:nvSpPr>
          <p:cNvPr id="5" name="Прямоугольник 4" descr="Декоративный элемент">
            <a:extLst>
              <a:ext uri="{FF2B5EF4-FFF2-40B4-BE49-F238E27FC236}">
                <a16:creationId xmlns:a16="http://schemas.microsoft.com/office/drawing/2014/main" id="{8E502255-8BD2-43EF-A167-C5C8FB49F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9DD2B4-B372-0144-9E8A-188A2C9B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43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Перед началом занятий</a:t>
            </a:r>
          </a:p>
        </p:txBody>
      </p:sp>
      <p:pic>
        <p:nvPicPr>
          <p:cNvPr id="12" name="Рисунок 11" descr="Часы">
            <a:extLst>
              <a:ext uri="{FF2B5EF4-FFF2-40B4-BE49-F238E27FC236}">
                <a16:creationId xmlns:a16="http://schemas.microsoft.com/office/drawing/2014/main" id="{E1DDCE14-088F-46E3-A4A0-3D2F40EA673F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1769" y="1043839"/>
            <a:ext cx="774700" cy="7747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0436469F-A292-4492-BAAB-2F581AD4A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/>
              <a:t>Старайтесь приходить</a:t>
            </a:r>
            <a:br>
              <a:rPr lang="ru-RU" dirty="0"/>
            </a:br>
            <a:r>
              <a:rPr lang="ru-RU" dirty="0"/>
              <a:t>вовремя с готовностью</a:t>
            </a:r>
            <a:br>
              <a:rPr lang="ru-RU" dirty="0"/>
            </a:br>
            <a:r>
              <a:rPr lang="ru-RU" dirty="0"/>
              <a:t>учиться каждый день.</a:t>
            </a:r>
          </a:p>
          <a:p>
            <a:pPr rtl="0"/>
            <a:endParaRPr lang="ru-RU" dirty="0"/>
          </a:p>
        </p:txBody>
      </p:sp>
      <p:pic>
        <p:nvPicPr>
          <p:cNvPr id="14" name="Рисунок 13" descr="Дом">
            <a:extLst>
              <a:ext uri="{FF2B5EF4-FFF2-40B4-BE49-F238E27FC236}">
                <a16:creationId xmlns:a16="http://schemas.microsoft.com/office/drawing/2014/main" id="{9B25FBAB-6696-4071-A181-E7F39B4AA1EF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49618" t="-48742" r="-49618" b="-50243"/>
          <a:stretch/>
        </p:blipFill>
        <p:spPr>
          <a:xfrm>
            <a:off x="8700079" y="801189"/>
            <a:ext cx="1260000" cy="1260000"/>
          </a:xfrm>
        </p:spPr>
      </p:pic>
      <p:sp>
        <p:nvSpPr>
          <p:cNvPr id="6" name="Текст 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/>
              <a:t>Снимите куртку, рюкзак и другие вещи, принесенные из дома.</a:t>
            </a:r>
          </a:p>
          <a:p>
            <a:pPr rtl="0"/>
            <a:endParaRPr lang="ru-RU" dirty="0"/>
          </a:p>
        </p:txBody>
      </p:sp>
      <p:pic>
        <p:nvPicPr>
          <p:cNvPr id="16" name="Рисунок 15" descr="Карандаш">
            <a:extLst>
              <a:ext uri="{FF2B5EF4-FFF2-40B4-BE49-F238E27FC236}">
                <a16:creationId xmlns:a16="http://schemas.microsoft.com/office/drawing/2014/main" id="{2ABB9B2C-8073-4AE8-9BDD-46925F1DD0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68714" t="-68864" r="-68714" b="-68864"/>
          <a:stretch/>
        </p:blipFill>
        <p:spPr>
          <a:xfrm>
            <a:off x="6289119" y="3708649"/>
            <a:ext cx="1260000" cy="1260000"/>
          </a:xfr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A68D70ED-10B5-4BE6-AD26-6087054C33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00676" y="5258548"/>
            <a:ext cx="2952749" cy="7747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/>
              <a:t>Сядьте на свое место, поздоровайтесь с однокурсниками рядом с вами и приступайте к действиям, указанным на доске.</a:t>
            </a:r>
          </a:p>
          <a:p>
            <a:pPr rtl="0"/>
            <a:endParaRPr lang="ru-RU" dirty="0"/>
          </a:p>
        </p:txBody>
      </p:sp>
      <p:pic>
        <p:nvPicPr>
          <p:cNvPr id="18" name="Рисунок 17" descr="Книги">
            <a:extLst>
              <a:ext uri="{FF2B5EF4-FFF2-40B4-BE49-F238E27FC236}">
                <a16:creationId xmlns:a16="http://schemas.microsoft.com/office/drawing/2014/main" id="{DC211434-F1B3-4E2F-B008-4EEA0ACB3356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71339" t="-71339" r="-71339" b="-71339"/>
          <a:stretch/>
        </p:blipFill>
        <p:spPr>
          <a:xfrm>
            <a:off x="8700079" y="3708649"/>
            <a:ext cx="1260000" cy="1260000"/>
          </a:xfrm>
        </p:spPr>
      </p:pic>
      <p:sp>
        <p:nvSpPr>
          <p:cNvPr id="10" name="Текст 9">
            <a:extLst>
              <a:ext uri="{FF2B5EF4-FFF2-40B4-BE49-F238E27FC236}">
                <a16:creationId xmlns:a16="http://schemas.microsoft.com/office/drawing/2014/main" id="{220DCE5B-BE86-496B-83B4-E1F188607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96275" y="5258548"/>
            <a:ext cx="2139498" cy="774700"/>
          </a:xfrm>
        </p:spPr>
        <p:txBody>
          <a:bodyPr rtlCol="0"/>
          <a:lstStyle/>
          <a:p>
            <a:pPr rtl="0"/>
            <a:r>
              <a:rPr lang="ru-RU" dirty="0"/>
              <a:t>Подготовьтесь к отличному</a:t>
            </a:r>
            <a:br>
              <a:rPr lang="ru-RU" dirty="0"/>
            </a:br>
            <a:r>
              <a:rPr lang="ru-RU" dirty="0"/>
              <a:t>учебному дню!</a:t>
            </a:r>
          </a:p>
        </p:txBody>
      </p:sp>
      <p:sp>
        <p:nvSpPr>
          <p:cNvPr id="3" name="Номер слайда 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05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90000"/>
              </a:lnSpc>
            </a:pPr>
            <a:r>
              <a:rPr lang="ru-RU" sz="2300" dirty="0">
                <a:solidFill>
                  <a:schemeClr val="bg1"/>
                </a:solidFill>
              </a:rPr>
              <a:t>Вещи, которые должны быть с собой каждый день</a:t>
            </a:r>
          </a:p>
        </p:txBody>
      </p:sp>
      <p:pic>
        <p:nvPicPr>
          <p:cNvPr id="32" name="Рисунок 31" descr="Открытая книга">
            <a:extLst>
              <a:ext uri="{FF2B5EF4-FFF2-40B4-BE49-F238E27FC236}">
                <a16:creationId xmlns:a16="http://schemas.microsoft.com/office/drawing/2014/main" id="{88238207-50D4-41D4-A729-30B439AC842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973279" y="1887516"/>
            <a:ext cx="442593" cy="442593"/>
          </a:xfr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902B5742-D468-45B7-9156-641CD4D80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/>
              <a:t>Расписание</a:t>
            </a:r>
          </a:p>
        </p:txBody>
      </p:sp>
      <p:pic>
        <p:nvPicPr>
          <p:cNvPr id="34" name="Рисунок 33" descr="Карандаш">
            <a:extLst>
              <a:ext uri="{FF2B5EF4-FFF2-40B4-BE49-F238E27FC236}">
                <a16:creationId xmlns:a16="http://schemas.microsoft.com/office/drawing/2014/main" id="{3A3178EB-E188-4B9F-9865-1C058BC971A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5973279" y="2699860"/>
            <a:ext cx="442593" cy="442593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D88D3AC9-532C-45CE-A886-41FE54A32E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/>
              <a:t>Карандаши</a:t>
            </a:r>
          </a:p>
        </p:txBody>
      </p:sp>
      <p:pic>
        <p:nvPicPr>
          <p:cNvPr id="36" name="Рисунок 35" descr="Ручка">
            <a:extLst>
              <a:ext uri="{FF2B5EF4-FFF2-40B4-BE49-F238E27FC236}">
                <a16:creationId xmlns:a16="http://schemas.microsoft.com/office/drawing/2014/main" id="{21A379A7-E90A-4466-BAB4-13E7280FC04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973279" y="3512205"/>
            <a:ext cx="442593" cy="442593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CB033E00-5119-4205-BD29-9D1A753BE3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/>
              <a:t>Ручки</a:t>
            </a:r>
          </a:p>
        </p:txBody>
      </p:sp>
      <p:pic>
        <p:nvPicPr>
          <p:cNvPr id="38" name="Рисунок 37" descr="Маркер ">
            <a:extLst>
              <a:ext uri="{FF2B5EF4-FFF2-40B4-BE49-F238E27FC236}">
                <a16:creationId xmlns:a16="http://schemas.microsoft.com/office/drawing/2014/main" id="{1CBCB90A-70A5-49AD-821D-C108E3441E0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5973279" y="4324550"/>
            <a:ext cx="442593" cy="442593"/>
          </a:xfrm>
        </p:spPr>
      </p:pic>
      <p:sp>
        <p:nvSpPr>
          <p:cNvPr id="6" name="Текст 5">
            <a:extLst>
              <a:ext uri="{FF2B5EF4-FFF2-40B4-BE49-F238E27FC236}">
                <a16:creationId xmlns:a16="http://schemas.microsoft.com/office/drawing/2014/main" id="{0C0A6450-4901-4648-A1D8-F9E19429FA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/>
              <a:t>Маркеры</a:t>
            </a:r>
          </a:p>
        </p:txBody>
      </p:sp>
      <p:pic>
        <p:nvPicPr>
          <p:cNvPr id="40" name="Рисунок 39" descr="Книги">
            <a:extLst>
              <a:ext uri="{FF2B5EF4-FFF2-40B4-BE49-F238E27FC236}">
                <a16:creationId xmlns:a16="http://schemas.microsoft.com/office/drawing/2014/main" id="{21506F1E-3CF6-4B0C-AE4F-832BC6EA1314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5973279" y="5136894"/>
            <a:ext cx="442593" cy="442593"/>
          </a:xfrm>
        </p:spPr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246A07C8-F3A3-4A79-ADA4-D3DF410E68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ru-RU"/>
              <a:t>Книги для чтения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7BB6A-049C-45E8-AC09-2F0B9BB2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Точение карандашей	</a:t>
            </a:r>
          </a:p>
        </p:txBody>
      </p:sp>
      <p:pic>
        <p:nvPicPr>
          <p:cNvPr id="12" name="Рисунок 11" descr="Открытая книга">
            <a:extLst>
              <a:ext uri="{FF2B5EF4-FFF2-40B4-BE49-F238E27FC236}">
                <a16:creationId xmlns:a16="http://schemas.microsoft.com/office/drawing/2014/main" id="{F789BF61-D242-4C97-BB4D-41ABE8AA48E8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C54F589A-CEC8-4207-8D7B-43220A840A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/>
              <a:t>Вы можете точить свои карандаши в любое время, кроме </a:t>
            </a:r>
            <a:br>
              <a:rPr lang="ru-RU" dirty="0"/>
            </a:br>
            <a:r>
              <a:rPr lang="ru-RU" dirty="0"/>
              <a:t>времени </a:t>
            </a:r>
            <a:r>
              <a:rPr lang="ru-RU" dirty="0" err="1"/>
              <a:t>общеклассного</a:t>
            </a:r>
            <a:r>
              <a:rPr lang="ru-RU" dirty="0"/>
              <a:t> инструктажа, мероприятий </a:t>
            </a:r>
            <a:br>
              <a:rPr lang="ru-RU" dirty="0"/>
            </a:br>
            <a:r>
              <a:rPr lang="ru-RU" dirty="0"/>
              <a:t>или уроков.</a:t>
            </a:r>
          </a:p>
          <a:p>
            <a:pPr rtl="0"/>
            <a:endParaRPr lang="ru-RU" dirty="0"/>
          </a:p>
        </p:txBody>
      </p:sp>
      <p:pic>
        <p:nvPicPr>
          <p:cNvPr id="14" name="Рисунок 13" descr="Карандаш">
            <a:extLst>
              <a:ext uri="{FF2B5EF4-FFF2-40B4-BE49-F238E27FC236}">
                <a16:creationId xmlns:a16="http://schemas.microsoft.com/office/drawing/2014/main" id="{19E134B0-C7E0-44A0-BADA-93C2019D09FB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/>
      </p:pic>
      <p:sp>
        <p:nvSpPr>
          <p:cNvPr id="6" name="Текст 5">
            <a:extLst>
              <a:ext uri="{FF2B5EF4-FFF2-40B4-BE49-F238E27FC236}">
                <a16:creationId xmlns:a16="http://schemas.microsoft.com/office/drawing/2014/main" id="{71EA63EB-C2C5-4671-AE38-4464037BE2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ru-RU" dirty="0"/>
              <a:t>Механические карандаши</a:t>
            </a:r>
            <a:br>
              <a:rPr lang="ru-RU" dirty="0"/>
            </a:br>
            <a:r>
              <a:rPr lang="ru-RU" dirty="0"/>
              <a:t>также можно использовать!</a:t>
            </a:r>
          </a:p>
        </p:txBody>
      </p:sp>
      <p:sp>
        <p:nvSpPr>
          <p:cNvPr id="3" name="Номер слайда 2">
            <a:extLst>
              <a:ext uri="{FF2B5EF4-FFF2-40B4-BE49-F238E27FC236}">
                <a16:creationId xmlns:a16="http://schemas.microsoft.com/office/drawing/2014/main" id="{1EC2495D-630A-AF42-97CB-9B1D6372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76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4D910-12C6-474C-AE9A-EBF2857C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rtl="0">
              <a:lnSpc>
                <a:spcPct val="90000"/>
              </a:lnSpc>
            </a:pPr>
            <a:r>
              <a:rPr lang="ru-RU" sz="2300" dirty="0">
                <a:solidFill>
                  <a:schemeClr val="bg1"/>
                </a:solidFill>
              </a:rPr>
              <a:t>Посещение медсестры, перерывы для питья и туалета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C5D78-4E60-4B36-91B8-4DB29BB9C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rtl="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Если вам нужно воспользоваться туалетом, попить или сходить к медсестре, попросите разрешение и запишите время ухода и возвращения на листе, расположенном на двери класса.</a:t>
            </a:r>
          </a:p>
        </p:txBody>
      </p:sp>
      <p:pic>
        <p:nvPicPr>
          <p:cNvPr id="7" name="Рисунок 6" descr="Медсестра, держащая файл">
            <a:extLst>
              <a:ext uri="{FF2B5EF4-FFF2-40B4-BE49-F238E27FC236}">
                <a16:creationId xmlns:a16="http://schemas.microsoft.com/office/drawing/2014/main" id="{FA407556-AF52-4D64-B94C-B9516FB57B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8861" y="478881"/>
            <a:ext cx="5582675" cy="5908526"/>
          </a:xfrm>
        </p:spPr>
      </p:pic>
      <p:sp>
        <p:nvSpPr>
          <p:cNvPr id="5" name="Прямоугольник 4" descr="Декоративный элемент">
            <a:extLst>
              <a:ext uri="{FF2B5EF4-FFF2-40B4-BE49-F238E27FC236}">
                <a16:creationId xmlns:a16="http://schemas.microsoft.com/office/drawing/2014/main" id="{8E502255-8BD2-43EF-A167-C5C8FB49F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9DD2B4-B372-0144-9E8A-188A2C9B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737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Задания</a:t>
            </a:r>
          </a:p>
        </p:txBody>
      </p:sp>
      <p:pic>
        <p:nvPicPr>
          <p:cNvPr id="38" name="Рисунок 37" descr="Секундомер">
            <a:extLst>
              <a:ext uri="{FF2B5EF4-FFF2-40B4-BE49-F238E27FC236}">
                <a16:creationId xmlns:a16="http://schemas.microsoft.com/office/drawing/2014/main" id="{75D52F23-4559-4B75-A901-51E47C8B31C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38313" t="-38313" r="-38313" b="-38313"/>
          <a:stretch/>
        </p:blipFill>
        <p:spPr>
          <a:xfrm>
            <a:off x="5105845" y="1932281"/>
            <a:ext cx="1041323" cy="1041323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0436469F-A292-4492-BAAB-2F581AD4A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9670" y="1928699"/>
            <a:ext cx="2095046" cy="1134239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Разумное использование времени занятий снизит количество домашней работы.</a:t>
            </a:r>
          </a:p>
        </p:txBody>
      </p:sp>
      <p:pic>
        <p:nvPicPr>
          <p:cNvPr id="40" name="Рисунок 39" descr="Значок общего доступа">
            <a:extLst>
              <a:ext uri="{FF2B5EF4-FFF2-40B4-BE49-F238E27FC236}">
                <a16:creationId xmlns:a16="http://schemas.microsoft.com/office/drawing/2014/main" id="{6DAD0805-FCC0-46BE-8281-FAE74450C71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41595" t="-41595" r="-41595" b="-41595"/>
          <a:stretch/>
        </p:blipFill>
        <p:spPr>
          <a:xfrm>
            <a:off x="8410099" y="1932281"/>
            <a:ext cx="1041323" cy="1041323"/>
          </a:xfrm>
        </p:spPr>
      </p:pic>
      <p:sp>
        <p:nvSpPr>
          <p:cNvPr id="6" name="Текст 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19533" y="1928699"/>
            <a:ext cx="2095046" cy="1134239"/>
          </a:xfrm>
        </p:spPr>
        <p:txBody>
          <a:bodyPr rtlCol="0"/>
          <a:lstStyle/>
          <a:p>
            <a:pPr rtl="0"/>
            <a:r>
              <a:rPr lang="ru-RU" dirty="0"/>
              <a:t>Указывайте свое имя и фамилию на всех заданиях.</a:t>
            </a:r>
          </a:p>
        </p:txBody>
      </p:sp>
      <p:pic>
        <p:nvPicPr>
          <p:cNvPr id="42" name="Рисунок 41" descr="Значок галочки">
            <a:extLst>
              <a:ext uri="{FF2B5EF4-FFF2-40B4-BE49-F238E27FC236}">
                <a16:creationId xmlns:a16="http://schemas.microsoft.com/office/drawing/2014/main" id="{3A3B6454-5613-4DC3-8C16-A358C16605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46413" t="-50148" r="-53884" b="-50148"/>
          <a:stretch/>
        </p:blipFill>
        <p:spPr>
          <a:xfrm>
            <a:off x="5105845" y="3979906"/>
            <a:ext cx="1041323" cy="1041323"/>
          </a:xfr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A68D70ED-10B5-4BE6-AD26-6087054C33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9670" y="3976324"/>
            <a:ext cx="2095046" cy="1134239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Завершенные задания следует сдавать в лоток на столе в передней части помещения.</a:t>
            </a:r>
          </a:p>
        </p:txBody>
      </p:sp>
      <p:pic>
        <p:nvPicPr>
          <p:cNvPr id="44" name="Рисунок 43" descr="Открытая книга">
            <a:extLst>
              <a:ext uri="{FF2B5EF4-FFF2-40B4-BE49-F238E27FC236}">
                <a16:creationId xmlns:a16="http://schemas.microsoft.com/office/drawing/2014/main" id="{A09A9329-706D-48C2-B319-28C120B9368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36147" t="-41161" r="-46175" b="-41161"/>
          <a:stretch/>
        </p:blipFill>
        <p:spPr>
          <a:xfrm>
            <a:off x="8410099" y="3979906"/>
            <a:ext cx="1041323" cy="1041323"/>
          </a:xfrm>
        </p:spPr>
      </p:pic>
      <p:sp>
        <p:nvSpPr>
          <p:cNvPr id="10" name="Текст 9">
            <a:extLst>
              <a:ext uri="{FF2B5EF4-FFF2-40B4-BE49-F238E27FC236}">
                <a16:creationId xmlns:a16="http://schemas.microsoft.com/office/drawing/2014/main" id="{220DCE5B-BE86-496B-83B4-E1F188607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19533" y="3976324"/>
            <a:ext cx="2095046" cy="1134239"/>
          </a:xfrm>
        </p:spPr>
        <p:txBody>
          <a:bodyPr rtlCol="0"/>
          <a:lstStyle/>
          <a:p>
            <a:pPr rtl="0"/>
            <a:r>
              <a:rPr lang="ru-RU" dirty="0"/>
              <a:t>Оцененные задания возвращаются каждую пятницу.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7CF36D8C-67BC-C442-916E-35C3E53D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049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599_TF66741836" id="{AA3878B7-3FDB-4B6B-A8DF-73093994643B}" vid="{911F6A47-A707-4A03-9914-480CE2EF2D9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A1C8E2-513F-4C9C-99C7-9AE0E7429B06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fb0879af-3eba-417a-a55a-ffe6dcd6ca77"/>
    <ds:schemaRef ds:uri="http://purl.org/dc/terms/"/>
    <ds:schemaRef ds:uri="http://purl.org/dc/elements/1.1/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6dc4bcd6-49db-4c07-9060-8acfc67cef9f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BFA294F-07D1-46AB-ABEC-1B0200FE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Процедуры начала года</Template>
  <TotalTime>0</TotalTime>
  <Words>364</Words>
  <Application>Microsoft Office PowerPoint</Application>
  <PresentationFormat>Широкоэкранный</PresentationFormat>
  <Paragraphs>70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Arial Unicode MS</vt:lpstr>
      <vt:lpstr>Calibri</vt:lpstr>
      <vt:lpstr>Century Gothic</vt:lpstr>
      <vt:lpstr>Times New Roman</vt:lpstr>
      <vt:lpstr>Wingdings</vt:lpstr>
      <vt:lpstr>Wingdings 3</vt:lpstr>
      <vt:lpstr>Ион (конференц-зал)</vt:lpstr>
      <vt:lpstr>IT ШКОЛА SAMSUNG</vt:lpstr>
      <vt:lpstr>Как записать буквы и символы?</vt:lpstr>
      <vt:lpstr>      Символьный тип данных       </vt:lpstr>
      <vt:lpstr>Символьный тип данных   char   </vt:lpstr>
      <vt:lpstr>Перед началом занятий</vt:lpstr>
      <vt:lpstr>Вещи, которые должны быть с собой каждый день</vt:lpstr>
      <vt:lpstr>Точение карандашей </vt:lpstr>
      <vt:lpstr>Посещение медсестры, перерывы для питья и туалета</vt:lpstr>
      <vt:lpstr>Задания</vt:lpstr>
      <vt:lpstr>Выстраивание на перемену, обед и другие мероприятия</vt:lpstr>
      <vt:lpstr>Как и в каких случаях связываться со мной?</vt:lpstr>
      <vt:lpstr>Когда следует проявлять позитивный настрой и уважение?</vt:lpstr>
      <vt:lpstr>Настройте этот шаблон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2020-09-22T04:43:31Z</dcterms:created>
  <dcterms:modified xsi:type="dcterms:W3CDTF">2020-09-22T06:58:58Z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