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4"/>
  </p:notesMasterIdLst>
  <p:handoutMasterIdLst>
    <p:handoutMasterId r:id="rId15"/>
  </p:handoutMasterIdLst>
  <p:sldIdLst>
    <p:sldId id="257" r:id="rId2"/>
    <p:sldId id="348" r:id="rId3"/>
    <p:sldId id="362" r:id="rId4"/>
    <p:sldId id="310" r:id="rId5"/>
    <p:sldId id="363" r:id="rId6"/>
    <p:sldId id="364" r:id="rId7"/>
    <p:sldId id="365" r:id="rId8"/>
    <p:sldId id="367" r:id="rId9"/>
    <p:sldId id="314" r:id="rId10"/>
    <p:sldId id="315" r:id="rId11"/>
    <p:sldId id="316" r:id="rId12"/>
    <p:sldId id="366" r:id="rId1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8" clrIdx="0">
    <p:extLst>
      <p:ext uri="{19B8F6BF-5375-455C-9EA6-DF929625EA0E}">
        <p15:presenceInfo xmlns:p15="http://schemas.microsoft.com/office/powerpoint/2012/main" userId="478e54c2027d60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870D"/>
    <a:srgbClr val="5CC6D6"/>
    <a:srgbClr val="3488A0"/>
    <a:srgbClr val="F03F2B"/>
    <a:srgbClr val="2B3922"/>
    <a:srgbClr val="FD911B"/>
    <a:srgbClr val="F8D22F"/>
    <a:srgbClr val="B8D233"/>
    <a:srgbClr val="344529"/>
    <a:srgbClr val="2E37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t>04.10.2020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t>04.10.2020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lang="ru-RU" smtClean="0"/>
              <a:t>04.10.2020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999-6CB2-48D4-8AF6-3D1A5D13436B}" type="datetime1">
              <a:rPr lang="ru-RU" smtClean="0"/>
              <a:t>04.10.2020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C98DB-1092-48C4-AD4E-BD3E9D2E2345}" type="datetime1">
              <a:rPr lang="ru-RU" smtClean="0"/>
              <a:t>04.10.2020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2F20-7994-4D1E-A01C-96ECBA4612EB}" type="datetime1">
              <a:rPr lang="ru-RU" smtClean="0"/>
              <a:t>04.10.2020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lang="ru-RU" smtClean="0"/>
              <a:t>04.10.2020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6848F-27AD-43B9-904C-1CF05D24EB3C}" type="datetime1">
              <a:rPr lang="ru-RU" smtClean="0"/>
              <a:t>04.10.2020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090412-2DE5-405A-816E-F08FB54EB168}" type="datetime1">
              <a:rPr lang="ru-RU" smtClean="0"/>
              <a:t>04.10.2020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2D7CB-4DC1-4BB7-BF00-4C36160857E0}" type="datetime1">
              <a:rPr lang="ru-RU" smtClean="0"/>
              <a:t>04.10.2020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0D38F-E364-4ED4-9BF4-D7F00FFBE76A}" type="datetime1">
              <a:rPr lang="ru-RU" smtClean="0"/>
              <a:t>04.10.2020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lang="ru-RU" smtClean="0"/>
              <a:t>04.10.2020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lang="ru-RU" smtClean="0"/>
              <a:t>04.10.2020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t>04.10.2020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7401" y="2295720"/>
            <a:ext cx="4947858" cy="1630907"/>
          </a:xfrm>
        </p:spPr>
        <p:txBody>
          <a:bodyPr rtlCol="0">
            <a:normAutofit/>
          </a:bodyPr>
          <a:lstStyle/>
          <a:p>
            <a:r>
              <a:rPr lang="ru-RU" sz="4400" dirty="0" err="1">
                <a:solidFill>
                  <a:schemeClr val="tx1"/>
                </a:solidFill>
              </a:rPr>
              <a:t>Префабы</a:t>
            </a:r>
            <a:endParaRPr lang="ru" sz="44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ru-RU" dirty="0">
                <a:solidFill>
                  <a:schemeClr val="tx1"/>
                </a:solidFill>
              </a:rPr>
              <a:t>Множим одинаковые </a:t>
            </a:r>
            <a:r>
              <a:rPr lang="ru-RU" dirty="0" err="1">
                <a:solidFill>
                  <a:schemeClr val="tx1"/>
                </a:solidFill>
              </a:rPr>
              <a:t>ассеты</a:t>
            </a:r>
            <a:endParaRPr lang="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A740430A-C502-4F9B-89E2-D51D1348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04.10.2020</a:t>
            </a:fld>
            <a:endParaRPr lang="en-US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94A68B8-8475-4BAC-B9EA-8C6D3471A70E}"/>
              </a:ext>
            </a:extLst>
          </p:cNvPr>
          <p:cNvSpPr txBox="1">
            <a:spLocks/>
          </p:cNvSpPr>
          <p:nvPr/>
        </p:nvSpPr>
        <p:spPr>
          <a:xfrm>
            <a:off x="1066800" y="101338"/>
            <a:ext cx="10058400" cy="1527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ru-RU" b="1" dirty="0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Индикатор здоровья</a:t>
            </a:r>
          </a:p>
        </p:txBody>
      </p:sp>
      <p:pic>
        <p:nvPicPr>
          <p:cNvPr id="1026" name="Picture 2" descr="Unity 5: UI - 7.2 Controlling a slider in scripts - YouTube">
            <a:extLst>
              <a:ext uri="{FF2B5EF4-FFF2-40B4-BE49-F238E27FC236}">
                <a16:creationId xmlns:a16="http://schemas.microsoft.com/office/drawing/2014/main" id="{10D508D9-D76E-4AF7-BC50-5BA11D4A4B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42" t="30291" r="35558" b="13786"/>
          <a:stretch/>
        </p:blipFill>
        <p:spPr bwMode="auto">
          <a:xfrm>
            <a:off x="4526132" y="1517575"/>
            <a:ext cx="3139736" cy="298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7254F3-20C9-4572-8B26-F3F42D0A57CF}"/>
              </a:ext>
            </a:extLst>
          </p:cNvPr>
          <p:cNvSpPr txBox="1"/>
          <p:nvPr/>
        </p:nvSpPr>
        <p:spPr>
          <a:xfrm>
            <a:off x="1661959" y="3978160"/>
            <a:ext cx="1930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Min Value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4A4ECB-80AC-4547-A555-948E19E30BFA}"/>
              </a:ext>
            </a:extLst>
          </p:cNvPr>
          <p:cNvSpPr txBox="1"/>
          <p:nvPr/>
        </p:nvSpPr>
        <p:spPr>
          <a:xfrm>
            <a:off x="8783331" y="3978160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Max Value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7CC84C-49E7-4510-AFB5-144B73393845}"/>
              </a:ext>
            </a:extLst>
          </p:cNvPr>
          <p:cNvSpPr txBox="1"/>
          <p:nvPr/>
        </p:nvSpPr>
        <p:spPr>
          <a:xfrm>
            <a:off x="5493912" y="5269720"/>
            <a:ext cx="1204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Value</a:t>
            </a:r>
            <a:endParaRPr lang="ru-RU" sz="2800" b="1" dirty="0">
              <a:solidFill>
                <a:srgbClr val="0070C0"/>
              </a:solidFill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CA259A5-9E23-4FE0-8153-D0A53F10E4CF}"/>
              </a:ext>
            </a:extLst>
          </p:cNvPr>
          <p:cNvCxnSpPr/>
          <p:nvPr/>
        </p:nvCxnSpPr>
        <p:spPr>
          <a:xfrm flipV="1">
            <a:off x="3506680" y="2938509"/>
            <a:ext cx="1535837" cy="10396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7905062D-47EA-46BE-8F11-8E94B05FF7B3}"/>
              </a:ext>
            </a:extLst>
          </p:cNvPr>
          <p:cNvCxnSpPr>
            <a:cxnSpLocks/>
          </p:cNvCxnSpPr>
          <p:nvPr/>
        </p:nvCxnSpPr>
        <p:spPr>
          <a:xfrm flipH="1" flipV="1">
            <a:off x="7051629" y="2938512"/>
            <a:ext cx="1731702" cy="11274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5BEFA6B-04AB-4ADB-B768-7FBBFEB70D3F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6096000" y="3044888"/>
            <a:ext cx="21793" cy="22248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3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94A68B8-8475-4BAC-B9EA-8C6D3471A70E}"/>
              </a:ext>
            </a:extLst>
          </p:cNvPr>
          <p:cNvSpPr txBox="1">
            <a:spLocks/>
          </p:cNvSpPr>
          <p:nvPr/>
        </p:nvSpPr>
        <p:spPr>
          <a:xfrm>
            <a:off x="1066800" y="101338"/>
            <a:ext cx="10058400" cy="1527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ru-RU" b="1" dirty="0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Индикатор здоровья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BEF9174-EC58-4924-87A0-12DEA357D644}"/>
              </a:ext>
            </a:extLst>
          </p:cNvPr>
          <p:cNvSpPr/>
          <p:nvPr/>
        </p:nvSpPr>
        <p:spPr>
          <a:xfrm>
            <a:off x="701335" y="2031637"/>
            <a:ext cx="10502284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70C0"/>
                </a:solidFill>
              </a:rPr>
              <a:t>Как найти слайдер</a:t>
            </a:r>
          </a:p>
          <a:p>
            <a:endParaRPr lang="ru-RU" sz="2000" b="1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Slider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mySlider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slider =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GameObject.Find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("Canvas/Slider").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GetComponent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&lt;Slider&gt;();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ru-RU" sz="2400" b="1" dirty="0">
                <a:solidFill>
                  <a:srgbClr val="0070C0"/>
                </a:solidFill>
              </a:rPr>
              <a:t>Как изменить значение слайдера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slider.value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slider.value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10;</a:t>
            </a:r>
            <a:endParaRPr lang="ru-RU" sz="2400" b="1" dirty="0">
              <a:solidFill>
                <a:srgbClr val="0070C0"/>
              </a:solidFill>
            </a:endParaRPr>
          </a:p>
          <a:p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532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A9577426-050A-4C6D-8771-B1DFD0D5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04.10.2020</a:t>
            </a:fld>
            <a:endParaRPr lang="en-US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11AF984-8FAD-4380-9159-6A130D50E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1913"/>
            <a:ext cx="10058400" cy="1371600"/>
          </a:xfrm>
        </p:spPr>
        <p:txBody>
          <a:bodyPr/>
          <a:lstStyle/>
          <a:p>
            <a:pPr algn="ctr"/>
            <a:r>
              <a:rPr lang="ru-RU" b="1" dirty="0" err="1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Содание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ru-RU" b="1" dirty="0" err="1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префаба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 в нужный момент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11AB85-59DC-43C4-AC3C-9218C516EAD2}"/>
              </a:ext>
            </a:extLst>
          </p:cNvPr>
          <p:cNvSpPr txBox="1"/>
          <p:nvPr/>
        </p:nvSpPr>
        <p:spPr>
          <a:xfrm>
            <a:off x="756356" y="1603513"/>
            <a:ext cx="10679288" cy="5008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Определение переменной для </a:t>
            </a:r>
            <a:r>
              <a:rPr lang="ru-RU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префаба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400" dirty="0" err="1">
                <a:solidFill>
                  <a:srgbClr val="0070C0"/>
                </a:solidFill>
              </a:rPr>
              <a:t>public</a:t>
            </a:r>
            <a:r>
              <a:rPr lang="ru-RU" sz="2400" dirty="0"/>
              <a:t> </a:t>
            </a:r>
            <a:r>
              <a:rPr lang="ru-RU" sz="2400" dirty="0" err="1"/>
              <a:t>GameObject</a:t>
            </a:r>
            <a:r>
              <a:rPr lang="ru-RU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Explosion</a:t>
            </a:r>
            <a:r>
              <a:rPr lang="ru-RU" sz="2400" dirty="0"/>
              <a:t>;</a:t>
            </a:r>
            <a:endParaRPr lang="en-US" sz="2400" dirty="0"/>
          </a:p>
          <a:p>
            <a:pPr>
              <a:lnSpc>
                <a:spcPct val="150000"/>
              </a:lnSpc>
            </a:pP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Создание </a:t>
            </a:r>
            <a:r>
              <a:rPr lang="ru-RU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префаба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fr-FR" sz="2400" dirty="0" err="1">
                <a:solidFill>
                  <a:srgbClr val="00B050"/>
                </a:solidFill>
              </a:rPr>
              <a:t>Instantiate</a:t>
            </a:r>
            <a:r>
              <a:rPr lang="fr-FR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Explosion</a:t>
            </a:r>
            <a:r>
              <a:rPr lang="fr-FR" sz="2400" dirty="0"/>
              <a:t>, </a:t>
            </a:r>
            <a:r>
              <a:rPr lang="fr-FR" sz="2400" dirty="0" err="1"/>
              <a:t>transform.position</a:t>
            </a:r>
            <a:r>
              <a:rPr lang="fr-FR" sz="2400" dirty="0"/>
              <a:t>, </a:t>
            </a:r>
            <a:r>
              <a:rPr lang="fr-FR" sz="2400" dirty="0" err="1"/>
              <a:t>transform.rotation</a:t>
            </a:r>
            <a:r>
              <a:rPr lang="fr-FR" sz="2400" dirty="0"/>
              <a:t>);</a:t>
            </a:r>
            <a:endParaRPr lang="ru-RU" sz="2400" dirty="0"/>
          </a:p>
          <a:p>
            <a:pPr>
              <a:lnSpc>
                <a:spcPct val="150000"/>
              </a:lnSpc>
            </a:pP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Уничтожение </a:t>
            </a:r>
            <a:r>
              <a:rPr lang="ru-RU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префаба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B050"/>
                </a:solidFill>
              </a:rPr>
              <a:t>Destroy</a:t>
            </a:r>
            <a:r>
              <a:rPr lang="fr-FR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Explosion</a:t>
            </a:r>
            <a:r>
              <a:rPr lang="fr-FR" sz="2400" dirty="0"/>
              <a:t>);</a:t>
            </a:r>
            <a:endParaRPr lang="ru-RU" sz="2400" dirty="0"/>
          </a:p>
          <a:p>
            <a:pPr>
              <a:lnSpc>
                <a:spcPct val="150000"/>
              </a:lnSpc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63700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A9577426-050A-4C6D-8771-B1DFD0D5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04.10.2020</a:t>
            </a:fld>
            <a:endParaRPr lang="en-US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11AF984-8FAD-4380-9159-6A130D50E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1913"/>
            <a:ext cx="10058400" cy="1371600"/>
          </a:xfrm>
        </p:spPr>
        <p:txBody>
          <a:bodyPr/>
          <a:lstStyle/>
          <a:p>
            <a:pPr algn="ctr"/>
            <a:r>
              <a:rPr lang="ru-RU" b="1" dirty="0" err="1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Ассеты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 с компонентами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98614B7-D5ED-4C56-B5E1-87DC4A33E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289" y="2165911"/>
            <a:ext cx="2513863" cy="621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D98F11B-B459-4B3C-A6AD-599C4F1E93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313" y="4360649"/>
            <a:ext cx="2379217" cy="5885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0DCB1D9-ABA4-47D7-95DD-560F804195B3}"/>
              </a:ext>
            </a:extLst>
          </p:cNvPr>
          <p:cNvSpPr/>
          <p:nvPr/>
        </p:nvSpPr>
        <p:spPr>
          <a:xfrm>
            <a:off x="1804253" y="2981131"/>
            <a:ext cx="2566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7870D"/>
                </a:solidFill>
              </a:rPr>
              <a:t>&lt;</a:t>
            </a:r>
            <a:r>
              <a:rPr lang="en-US" dirty="0" err="1">
                <a:solidFill>
                  <a:srgbClr val="27870D"/>
                </a:solidFill>
              </a:rPr>
              <a:t>AudioSource</a:t>
            </a:r>
            <a:r>
              <a:rPr lang="en-US" dirty="0">
                <a:solidFill>
                  <a:srgbClr val="27870D"/>
                </a:solidFill>
              </a:rPr>
              <a:t>&gt;().ride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57EFBBD-CC10-4B74-BF02-1DF96D82DFB3}"/>
              </a:ext>
            </a:extLst>
          </p:cNvPr>
          <p:cNvSpPr/>
          <p:nvPr/>
        </p:nvSpPr>
        <p:spPr>
          <a:xfrm>
            <a:off x="1618289" y="5184273"/>
            <a:ext cx="2767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7870D"/>
                </a:solidFill>
              </a:rPr>
              <a:t>&lt;</a:t>
            </a:r>
            <a:r>
              <a:rPr lang="en-US" dirty="0" err="1">
                <a:solidFill>
                  <a:srgbClr val="27870D"/>
                </a:solidFill>
              </a:rPr>
              <a:t>AudioSource</a:t>
            </a:r>
            <a:r>
              <a:rPr lang="en-US" dirty="0">
                <a:solidFill>
                  <a:srgbClr val="27870D"/>
                </a:solidFill>
              </a:rPr>
              <a:t>&gt;().grass</a:t>
            </a:r>
            <a:endParaRPr lang="ru-RU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F981ED5B-CD79-4010-90A0-15327385390D}"/>
              </a:ext>
            </a:extLst>
          </p:cNvPr>
          <p:cNvGrpSpPr/>
          <p:nvPr/>
        </p:nvGrpSpPr>
        <p:grpSpPr>
          <a:xfrm>
            <a:off x="6301574" y="3429000"/>
            <a:ext cx="4612188" cy="621850"/>
            <a:chOff x="4351049" y="2138694"/>
            <a:chExt cx="4612188" cy="621850"/>
          </a:xfrm>
        </p:grpSpPr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C5FE3D0A-718A-446B-BD5D-CDD7F589A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4020" y="2166215"/>
              <a:ext cx="2379217" cy="58854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C0B4FA28-7758-453F-B103-4B2ACB7B9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1049" y="2138694"/>
              <a:ext cx="2513863" cy="6218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6746E43-F277-40A0-BFB8-D0AAA56A9F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62632"/>
            <a:ext cx="1542581" cy="1204944"/>
          </a:xfrm>
          <a:prstGeom prst="rect">
            <a:avLst/>
          </a:prstGeom>
        </p:spPr>
      </p:pic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2C545B2D-08A5-423F-911F-E97BE6332B81}"/>
              </a:ext>
            </a:extLst>
          </p:cNvPr>
          <p:cNvCxnSpPr/>
          <p:nvPr/>
        </p:nvCxnSpPr>
        <p:spPr>
          <a:xfrm>
            <a:off x="4810539" y="2653748"/>
            <a:ext cx="1033670" cy="696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CABABBA5-7CFF-46B2-8A53-330030555601}"/>
              </a:ext>
            </a:extLst>
          </p:cNvPr>
          <p:cNvCxnSpPr>
            <a:cxnSpLocks/>
          </p:cNvCxnSpPr>
          <p:nvPr/>
        </p:nvCxnSpPr>
        <p:spPr>
          <a:xfrm flipV="1">
            <a:off x="4701209" y="3945836"/>
            <a:ext cx="1053548" cy="675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76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6D913C3-D097-4833-96CB-D1EA221B6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341" y="4492132"/>
            <a:ext cx="2379217" cy="477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A9577426-050A-4C6D-8771-B1DFD0D5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04.10.2020</a:t>
            </a:fld>
            <a:endParaRPr lang="en-US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11AF984-8FAD-4380-9159-6A130D50E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1913"/>
            <a:ext cx="10058400" cy="1371600"/>
          </a:xfrm>
        </p:spPr>
        <p:txBody>
          <a:bodyPr/>
          <a:lstStyle/>
          <a:p>
            <a:pPr algn="ctr"/>
            <a:r>
              <a:rPr lang="ru-RU" b="1" dirty="0" err="1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Ассеты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 с компонентами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98614B7-D5ED-4C56-B5E1-87DC4A33E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815" y="1647399"/>
            <a:ext cx="2513863" cy="621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D98F11B-B459-4B3C-A6AD-599C4F1E9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24" y="1680706"/>
            <a:ext cx="2379217" cy="5885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0DCB1D9-ABA4-47D7-95DD-560F804195B3}"/>
              </a:ext>
            </a:extLst>
          </p:cNvPr>
          <p:cNvSpPr/>
          <p:nvPr/>
        </p:nvSpPr>
        <p:spPr>
          <a:xfrm>
            <a:off x="3201950" y="2351089"/>
            <a:ext cx="2566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7870D"/>
                </a:solidFill>
              </a:rPr>
              <a:t>&lt;</a:t>
            </a:r>
            <a:r>
              <a:rPr lang="en-US" dirty="0" err="1">
                <a:solidFill>
                  <a:srgbClr val="27870D"/>
                </a:solidFill>
              </a:rPr>
              <a:t>AudioSource</a:t>
            </a:r>
            <a:r>
              <a:rPr lang="en-US" dirty="0">
                <a:solidFill>
                  <a:srgbClr val="27870D"/>
                </a:solidFill>
              </a:rPr>
              <a:t>&gt;().ride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57EFBBD-CC10-4B74-BF02-1DF96D82DFB3}"/>
              </a:ext>
            </a:extLst>
          </p:cNvPr>
          <p:cNvSpPr/>
          <p:nvPr/>
        </p:nvSpPr>
        <p:spPr>
          <a:xfrm>
            <a:off x="6684788" y="2350393"/>
            <a:ext cx="2767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7870D"/>
                </a:solidFill>
              </a:rPr>
              <a:t>&lt;</a:t>
            </a:r>
            <a:r>
              <a:rPr lang="en-US" dirty="0" err="1">
                <a:solidFill>
                  <a:srgbClr val="27870D"/>
                </a:solidFill>
              </a:rPr>
              <a:t>AudioSource</a:t>
            </a:r>
            <a:r>
              <a:rPr lang="en-US" dirty="0">
                <a:solidFill>
                  <a:srgbClr val="27870D"/>
                </a:solidFill>
              </a:rPr>
              <a:t>&gt;().grass</a:t>
            </a:r>
            <a:endParaRPr lang="ru-RU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F981ED5B-CD79-4010-90A0-15327385390D}"/>
              </a:ext>
            </a:extLst>
          </p:cNvPr>
          <p:cNvGrpSpPr/>
          <p:nvPr/>
        </p:nvGrpSpPr>
        <p:grpSpPr>
          <a:xfrm>
            <a:off x="5148635" y="4459862"/>
            <a:ext cx="4612188" cy="621850"/>
            <a:chOff x="4351049" y="2138694"/>
            <a:chExt cx="4612188" cy="621850"/>
          </a:xfrm>
        </p:grpSpPr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C5FE3D0A-718A-446B-BD5D-CDD7F589A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4020" y="2166215"/>
              <a:ext cx="2379217" cy="58854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C0B4FA28-7758-453F-B103-4B2ACB7B9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1049" y="2138694"/>
              <a:ext cx="2513863" cy="6218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6746E43-F277-40A0-BFB8-D0AAA56A9F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79" y="3429000"/>
            <a:ext cx="1542581" cy="1204944"/>
          </a:xfrm>
          <a:prstGeom prst="rect">
            <a:avLst/>
          </a:prstGeom>
        </p:spPr>
      </p:pic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B0543071-6141-40D1-9D03-BC992E7449DC}"/>
              </a:ext>
            </a:extLst>
          </p:cNvPr>
          <p:cNvGrpSpPr/>
          <p:nvPr/>
        </p:nvGrpSpPr>
        <p:grpSpPr>
          <a:xfrm>
            <a:off x="700074" y="4432341"/>
            <a:ext cx="4612188" cy="621850"/>
            <a:chOff x="4351049" y="2138694"/>
            <a:chExt cx="4612188" cy="621850"/>
          </a:xfrm>
        </p:grpSpPr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0012CC2E-437A-42DA-90DD-26B2F3CDD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4020" y="2166215"/>
              <a:ext cx="2379217" cy="58854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146F4AB3-F870-48F4-AF12-371A9CE06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1049" y="2138694"/>
              <a:ext cx="2513863" cy="6218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8751F266-B610-4BC3-9D41-5F3032C7AF1D}"/>
              </a:ext>
            </a:extLst>
          </p:cNvPr>
          <p:cNvCxnSpPr/>
          <p:nvPr/>
        </p:nvCxnSpPr>
        <p:spPr>
          <a:xfrm>
            <a:off x="7256794" y="2832652"/>
            <a:ext cx="475849" cy="596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CE0F61C-F06E-44A3-87DA-A47BFA9D73B8}"/>
              </a:ext>
            </a:extLst>
          </p:cNvPr>
          <p:cNvCxnSpPr>
            <a:cxnSpLocks/>
          </p:cNvCxnSpPr>
          <p:nvPr/>
        </p:nvCxnSpPr>
        <p:spPr>
          <a:xfrm flipH="1">
            <a:off x="4672786" y="2832652"/>
            <a:ext cx="475850" cy="596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80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A740430A-C502-4F9B-89E2-D51D1348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04.10.2020</a:t>
            </a:fld>
            <a:endParaRPr lang="en-US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94A68B8-8475-4BAC-B9EA-8C6D3471A70E}"/>
              </a:ext>
            </a:extLst>
          </p:cNvPr>
          <p:cNvSpPr txBox="1">
            <a:spLocks/>
          </p:cNvSpPr>
          <p:nvPr/>
        </p:nvSpPr>
        <p:spPr>
          <a:xfrm>
            <a:off x="886602" y="318322"/>
            <a:ext cx="10058400" cy="1527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ru-RU" b="1" dirty="0" err="1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Префабы</a:t>
            </a:r>
            <a:endParaRPr lang="ru-RU" b="1" dirty="0">
              <a:solidFill>
                <a:schemeClr val="accent3">
                  <a:lumMod val="75000"/>
                </a:schemeClr>
              </a:solidFill>
              <a:latin typeface="Segoe Print" panose="02000600000000000000" pitchFamily="2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09EBBF8-81A5-46D7-B80C-FC01742FF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61" y="1925017"/>
            <a:ext cx="2513863" cy="621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19D35DA-5387-45CC-AF89-B81392F03FBC}"/>
              </a:ext>
            </a:extLst>
          </p:cNvPr>
          <p:cNvSpPr/>
          <p:nvPr/>
        </p:nvSpPr>
        <p:spPr>
          <a:xfrm>
            <a:off x="901096" y="2558445"/>
            <a:ext cx="2566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7870D"/>
                </a:solidFill>
              </a:rPr>
              <a:t>&lt;</a:t>
            </a:r>
            <a:r>
              <a:rPr lang="en-US" dirty="0" err="1">
                <a:solidFill>
                  <a:srgbClr val="27870D"/>
                </a:solidFill>
              </a:rPr>
              <a:t>AudioSource</a:t>
            </a:r>
            <a:r>
              <a:rPr lang="en-US" dirty="0">
                <a:solidFill>
                  <a:srgbClr val="27870D"/>
                </a:solidFill>
              </a:rPr>
              <a:t>&gt;().ride</a:t>
            </a:r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7A67492-C2EA-4F77-A496-17D893B1C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535" y="1647399"/>
            <a:ext cx="2379217" cy="5885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75BC853-ED9B-4BF3-969F-66E18F993ED8}"/>
              </a:ext>
            </a:extLst>
          </p:cNvPr>
          <p:cNvSpPr/>
          <p:nvPr/>
        </p:nvSpPr>
        <p:spPr>
          <a:xfrm>
            <a:off x="8302425" y="2287739"/>
            <a:ext cx="2767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7870D"/>
                </a:solidFill>
              </a:rPr>
              <a:t>&lt;</a:t>
            </a:r>
            <a:r>
              <a:rPr lang="en-US" dirty="0" err="1">
                <a:solidFill>
                  <a:srgbClr val="27870D"/>
                </a:solidFill>
              </a:rPr>
              <a:t>AudioSource</a:t>
            </a:r>
            <a:r>
              <a:rPr lang="en-US" dirty="0">
                <a:solidFill>
                  <a:srgbClr val="27870D"/>
                </a:solidFill>
              </a:rPr>
              <a:t>&gt;().grass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B9F0A-7B98-4EB6-8BDA-8B7984DC5515}"/>
              </a:ext>
            </a:extLst>
          </p:cNvPr>
          <p:cNvSpPr txBox="1"/>
          <p:nvPr/>
        </p:nvSpPr>
        <p:spPr>
          <a:xfrm>
            <a:off x="567767" y="3429000"/>
            <a:ext cx="3552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err="1"/>
              <a:t>Префаб</a:t>
            </a:r>
            <a:r>
              <a:rPr lang="ru-RU" sz="3200" b="1" dirty="0"/>
              <a:t> «</a:t>
            </a:r>
            <a:r>
              <a:rPr lang="en-US" sz="3200" b="1" dirty="0"/>
              <a:t>Road</a:t>
            </a:r>
            <a:r>
              <a:rPr lang="ru-RU" sz="3200" b="1" dirty="0"/>
              <a:t>»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66B3848-6FBF-4A29-809B-9AC378DBE013}"/>
              </a:ext>
            </a:extLst>
          </p:cNvPr>
          <p:cNvSpPr/>
          <p:nvPr/>
        </p:nvSpPr>
        <p:spPr>
          <a:xfrm>
            <a:off x="8003385" y="1074126"/>
            <a:ext cx="3287519" cy="2249905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E44E4F-9A5D-4C17-BA8E-2E689A86BE94}"/>
              </a:ext>
            </a:extLst>
          </p:cNvPr>
          <p:cNvSpPr txBox="1"/>
          <p:nvPr/>
        </p:nvSpPr>
        <p:spPr>
          <a:xfrm>
            <a:off x="7870856" y="3282574"/>
            <a:ext cx="3552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err="1"/>
              <a:t>Префаб</a:t>
            </a:r>
            <a:r>
              <a:rPr lang="ru-RU" sz="3200" b="1" dirty="0"/>
              <a:t> «</a:t>
            </a:r>
            <a:r>
              <a:rPr lang="en-US" sz="3200" b="1" dirty="0"/>
              <a:t>Grass</a:t>
            </a:r>
            <a:r>
              <a:rPr lang="ru-RU" sz="3200" b="1" dirty="0"/>
              <a:t>»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065996A-6A26-46C4-9D1F-8D24FC97B698}"/>
              </a:ext>
            </a:extLst>
          </p:cNvPr>
          <p:cNvSpPr/>
          <p:nvPr/>
        </p:nvSpPr>
        <p:spPr>
          <a:xfrm>
            <a:off x="540700" y="1118150"/>
            <a:ext cx="3287519" cy="2249905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8DA246AD-96B8-4618-884C-DA379A3422C8}"/>
              </a:ext>
            </a:extLst>
          </p:cNvPr>
          <p:cNvGrpSpPr/>
          <p:nvPr/>
        </p:nvGrpSpPr>
        <p:grpSpPr>
          <a:xfrm>
            <a:off x="3845347" y="4444390"/>
            <a:ext cx="4612188" cy="621850"/>
            <a:chOff x="4351049" y="2138694"/>
            <a:chExt cx="4612188" cy="621850"/>
          </a:xfrm>
        </p:grpSpPr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642D98D1-65F6-4F3B-BE56-C10F0BA7A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4020" y="2166215"/>
              <a:ext cx="2379217" cy="58854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CB5882E0-3353-4788-9598-C5FBCFEE5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1049" y="2138694"/>
              <a:ext cx="2513863" cy="6218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23" name="Овал 22">
            <a:extLst>
              <a:ext uri="{FF2B5EF4-FFF2-40B4-BE49-F238E27FC236}">
                <a16:creationId xmlns:a16="http://schemas.microsoft.com/office/drawing/2014/main" id="{80B20656-E0CA-4760-9751-D1FDE0C1A86B}"/>
              </a:ext>
            </a:extLst>
          </p:cNvPr>
          <p:cNvSpPr/>
          <p:nvPr/>
        </p:nvSpPr>
        <p:spPr>
          <a:xfrm>
            <a:off x="3219496" y="3773987"/>
            <a:ext cx="5717643" cy="1965863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6AF747-0111-491B-8F7E-54387AFCA3A9}"/>
              </a:ext>
            </a:extLst>
          </p:cNvPr>
          <p:cNvSpPr txBox="1"/>
          <p:nvPr/>
        </p:nvSpPr>
        <p:spPr>
          <a:xfrm>
            <a:off x="4450809" y="5736643"/>
            <a:ext cx="3552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err="1"/>
              <a:t>Префаб</a:t>
            </a:r>
            <a:r>
              <a:rPr lang="ru-RU" sz="3200" b="1" dirty="0"/>
              <a:t> «</a:t>
            </a:r>
            <a:r>
              <a:rPr lang="en-US" sz="3200" b="1" dirty="0"/>
              <a:t>Way</a:t>
            </a:r>
            <a:r>
              <a:rPr lang="ru-RU" sz="3200" b="1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4147725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94A68B8-8475-4BAC-B9EA-8C6D3471A70E}"/>
              </a:ext>
            </a:extLst>
          </p:cNvPr>
          <p:cNvSpPr txBox="1">
            <a:spLocks/>
          </p:cNvSpPr>
          <p:nvPr/>
        </p:nvSpPr>
        <p:spPr>
          <a:xfrm>
            <a:off x="886602" y="318322"/>
            <a:ext cx="10058400" cy="1527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ru-RU" b="1" dirty="0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Создание </a:t>
            </a:r>
            <a:r>
              <a:rPr lang="ru-RU" b="1" dirty="0" err="1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префабов</a:t>
            </a:r>
            <a:endParaRPr lang="ru-RU" b="1" dirty="0">
              <a:solidFill>
                <a:schemeClr val="accent3">
                  <a:lumMod val="75000"/>
                </a:schemeClr>
              </a:solidFill>
              <a:latin typeface="Segoe Print" panose="02000600000000000000" pitchFamily="2" charset="0"/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9991659-59BC-488D-8037-E5A86D202E3A}"/>
              </a:ext>
            </a:extLst>
          </p:cNvPr>
          <p:cNvGrpSpPr/>
          <p:nvPr/>
        </p:nvGrpSpPr>
        <p:grpSpPr>
          <a:xfrm>
            <a:off x="867897" y="1679343"/>
            <a:ext cx="3740198" cy="1780673"/>
            <a:chOff x="867897" y="1679343"/>
            <a:chExt cx="3740198" cy="178067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74D427-1A1C-4B1B-BE02-D1848F4DE9D2}"/>
                </a:ext>
              </a:extLst>
            </p:cNvPr>
            <p:cNvSpPr txBox="1"/>
            <p:nvPr/>
          </p:nvSpPr>
          <p:spPr>
            <a:xfrm>
              <a:off x="867897" y="1828800"/>
              <a:ext cx="3740198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2800" dirty="0">
                  <a:solidFill>
                    <a:srgbClr val="00206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1 Создать пустой</a:t>
              </a:r>
              <a:endParaRPr lang="en-US" sz="2800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en-US" sz="2800" dirty="0">
                  <a:solidFill>
                    <a:srgbClr val="00206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    </a:t>
              </a:r>
              <a:r>
                <a:rPr lang="en-US" sz="2800" dirty="0" err="1">
                  <a:solidFill>
                    <a:srgbClr val="00206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GameObject</a:t>
              </a:r>
              <a:endParaRPr lang="ru-RU" sz="2800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ru-RU" sz="22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ru-RU" sz="2200" dirty="0">
                <a:solidFill>
                  <a:srgbClr val="002060"/>
                </a:solidFill>
              </a:endParaRPr>
            </a:p>
          </p:txBody>
        </p:sp>
        <p:sp>
          <p:nvSpPr>
            <p:cNvPr id="2" name="Прямоугольник: скругленные противолежащие углы 1">
              <a:extLst>
                <a:ext uri="{FF2B5EF4-FFF2-40B4-BE49-F238E27FC236}">
                  <a16:creationId xmlns:a16="http://schemas.microsoft.com/office/drawing/2014/main" id="{628AD6C3-0CD8-431C-A1BD-FF4AAE79E10B}"/>
                </a:ext>
              </a:extLst>
            </p:cNvPr>
            <p:cNvSpPr/>
            <p:nvPr/>
          </p:nvSpPr>
          <p:spPr>
            <a:xfrm>
              <a:off x="886602" y="1679343"/>
              <a:ext cx="3300387" cy="1323473"/>
            </a:xfrm>
            <a:prstGeom prst="round2Diag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28EC94E-0B8B-4F78-BF73-1F7BF27D84A1}"/>
              </a:ext>
            </a:extLst>
          </p:cNvPr>
          <p:cNvSpPr txBox="1"/>
          <p:nvPr/>
        </p:nvSpPr>
        <p:spPr>
          <a:xfrm>
            <a:off x="886602" y="4154886"/>
            <a:ext cx="374019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2800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Добавляем в него</a:t>
            </a:r>
          </a:p>
          <a:p>
            <a:r>
              <a:rPr lang="ru-RU" sz="2800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все, что нужно</a:t>
            </a:r>
          </a:p>
          <a:p>
            <a:endParaRPr lang="ru-RU" sz="22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200" dirty="0">
              <a:solidFill>
                <a:srgbClr val="002060"/>
              </a:solidFill>
            </a:endParaRPr>
          </a:p>
        </p:txBody>
      </p:sp>
      <p:sp>
        <p:nvSpPr>
          <p:cNvPr id="27" name="Прямоугольник: скругленные противолежащие углы 26">
            <a:extLst>
              <a:ext uri="{FF2B5EF4-FFF2-40B4-BE49-F238E27FC236}">
                <a16:creationId xmlns:a16="http://schemas.microsoft.com/office/drawing/2014/main" id="{CEB3DD51-DAD7-43EF-AE04-51120F318D21}"/>
              </a:ext>
            </a:extLst>
          </p:cNvPr>
          <p:cNvSpPr/>
          <p:nvPr/>
        </p:nvSpPr>
        <p:spPr>
          <a:xfrm>
            <a:off x="867897" y="3806489"/>
            <a:ext cx="3721493" cy="1444876"/>
          </a:xfrm>
          <a:prstGeom prst="round2Diag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CD6BBDE5-7E5C-4D5A-9697-8FB2125AF8AA}"/>
              </a:ext>
            </a:extLst>
          </p:cNvPr>
          <p:cNvCxnSpPr/>
          <p:nvPr/>
        </p:nvCxnSpPr>
        <p:spPr>
          <a:xfrm>
            <a:off x="2165684" y="3128211"/>
            <a:ext cx="0" cy="6136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FB5D8A3-8AB7-4386-8272-D4AFCC0E377C}"/>
              </a:ext>
            </a:extLst>
          </p:cNvPr>
          <p:cNvSpPr txBox="1"/>
          <p:nvPr/>
        </p:nvSpPr>
        <p:spPr>
          <a:xfrm>
            <a:off x="6138768" y="2355558"/>
            <a:ext cx="341935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 Создаем папку</a:t>
            </a:r>
          </a:p>
          <a:p>
            <a:r>
              <a:rPr lang="ru-RU" sz="2800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для </a:t>
            </a:r>
            <a:r>
              <a:rPr lang="ru-RU" sz="2800" dirty="0" err="1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префабов</a:t>
            </a:r>
            <a:endParaRPr lang="ru-RU" sz="2800" dirty="0">
              <a:solidFill>
                <a:srgbClr val="00206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2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200" dirty="0">
              <a:solidFill>
                <a:srgbClr val="002060"/>
              </a:solidFill>
            </a:endParaRPr>
          </a:p>
        </p:txBody>
      </p:sp>
      <p:sp>
        <p:nvSpPr>
          <p:cNvPr id="30" name="Прямоугольник: скругленные противолежащие углы 29">
            <a:extLst>
              <a:ext uri="{FF2B5EF4-FFF2-40B4-BE49-F238E27FC236}">
                <a16:creationId xmlns:a16="http://schemas.microsoft.com/office/drawing/2014/main" id="{0A2ABBCD-E406-401C-A5C5-2D3D31311D49}"/>
              </a:ext>
            </a:extLst>
          </p:cNvPr>
          <p:cNvSpPr/>
          <p:nvPr/>
        </p:nvSpPr>
        <p:spPr>
          <a:xfrm>
            <a:off x="6096000" y="2186568"/>
            <a:ext cx="3300387" cy="1323473"/>
          </a:xfrm>
          <a:prstGeom prst="round2Diag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FDE1CDEE-A0F7-4CD6-ACC8-0D4AEEABAFAA}"/>
              </a:ext>
            </a:extLst>
          </p:cNvPr>
          <p:cNvCxnSpPr>
            <a:cxnSpLocks/>
          </p:cNvCxnSpPr>
          <p:nvPr/>
        </p:nvCxnSpPr>
        <p:spPr>
          <a:xfrm flipV="1">
            <a:off x="4824663" y="2848304"/>
            <a:ext cx="1091139" cy="1543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B19E224-BA4C-42D1-AA31-7BE9EF5D41CB}"/>
              </a:ext>
            </a:extLst>
          </p:cNvPr>
          <p:cNvSpPr txBox="1"/>
          <p:nvPr/>
        </p:nvSpPr>
        <p:spPr>
          <a:xfrm>
            <a:off x="7327233" y="4678384"/>
            <a:ext cx="426141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4 Перемещаем в</a:t>
            </a:r>
            <a:endParaRPr lang="en-US" sz="2800" dirty="0">
              <a:solidFill>
                <a:srgbClr val="00206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800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нее наш</a:t>
            </a:r>
            <a:r>
              <a:rPr lang="en-US" sz="2800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GameObject</a:t>
            </a:r>
            <a:endParaRPr lang="ru-RU" sz="2800" dirty="0">
              <a:solidFill>
                <a:srgbClr val="00206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2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200" dirty="0">
              <a:solidFill>
                <a:srgbClr val="002060"/>
              </a:solidFill>
            </a:endParaRPr>
          </a:p>
        </p:txBody>
      </p:sp>
      <p:sp>
        <p:nvSpPr>
          <p:cNvPr id="33" name="Прямоугольник: скругленные противолежащие углы 32">
            <a:extLst>
              <a:ext uri="{FF2B5EF4-FFF2-40B4-BE49-F238E27FC236}">
                <a16:creationId xmlns:a16="http://schemas.microsoft.com/office/drawing/2014/main" id="{6991724B-D833-4D38-B17F-B51E2ED91567}"/>
              </a:ext>
            </a:extLst>
          </p:cNvPr>
          <p:cNvSpPr/>
          <p:nvPr/>
        </p:nvSpPr>
        <p:spPr>
          <a:xfrm>
            <a:off x="7289823" y="4528927"/>
            <a:ext cx="4298822" cy="1527313"/>
          </a:xfrm>
          <a:prstGeom prst="round2Diag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9153B7D5-55D9-43C2-BE40-E3FC992760D9}"/>
              </a:ext>
            </a:extLst>
          </p:cNvPr>
          <p:cNvCxnSpPr/>
          <p:nvPr/>
        </p:nvCxnSpPr>
        <p:spPr>
          <a:xfrm>
            <a:off x="8361947" y="3679031"/>
            <a:ext cx="613611" cy="7124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092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A9577426-050A-4C6D-8771-B1DFD0D5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04.10.2020</a:t>
            </a:fld>
            <a:endParaRPr lang="en-US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11AF984-8FAD-4380-9159-6A130D50E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1913"/>
            <a:ext cx="10058400" cy="1371600"/>
          </a:xfrm>
        </p:spPr>
        <p:txBody>
          <a:bodyPr/>
          <a:lstStyle/>
          <a:p>
            <a:pPr algn="ctr"/>
            <a:r>
              <a:rPr lang="ru-RU" b="1" dirty="0" err="1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Префабы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 в действии</a:t>
            </a: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84D260DC-F054-4718-9456-0F1E5B294679}"/>
              </a:ext>
            </a:extLst>
          </p:cNvPr>
          <p:cNvGrpSpPr/>
          <p:nvPr/>
        </p:nvGrpSpPr>
        <p:grpSpPr>
          <a:xfrm>
            <a:off x="5071246" y="4278419"/>
            <a:ext cx="2336800" cy="1900745"/>
            <a:chOff x="869244" y="1345430"/>
            <a:chExt cx="2336800" cy="1900745"/>
          </a:xfrm>
        </p:grpSpPr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36746E43-F277-40A0-BFB8-D0AAA56A9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962" y="1689819"/>
              <a:ext cx="1542581" cy="1204944"/>
            </a:xfrm>
            <a:prstGeom prst="rect">
              <a:avLst/>
            </a:prstGeom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19DEAB3D-AF3C-4090-B65F-2B5CD5D62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800" y="2292291"/>
              <a:ext cx="314325" cy="314325"/>
            </a:xfrm>
            <a:prstGeom prst="rect">
              <a:avLst/>
            </a:prstGeom>
          </p:spPr>
        </p:pic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B100DC9E-24B8-4BCC-9019-FBE8BEE853C0}"/>
                </a:ext>
              </a:extLst>
            </p:cNvPr>
            <p:cNvSpPr/>
            <p:nvPr/>
          </p:nvSpPr>
          <p:spPr>
            <a:xfrm>
              <a:off x="869244" y="1345430"/>
              <a:ext cx="2336800" cy="1900745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5C6533C2-A79C-4A01-B984-BFF87A02903F}"/>
              </a:ext>
            </a:extLst>
          </p:cNvPr>
          <p:cNvGrpSpPr/>
          <p:nvPr/>
        </p:nvGrpSpPr>
        <p:grpSpPr>
          <a:xfrm>
            <a:off x="955657" y="1605577"/>
            <a:ext cx="2336800" cy="1900745"/>
            <a:chOff x="873760" y="3752875"/>
            <a:chExt cx="2336800" cy="1900745"/>
          </a:xfrm>
        </p:grpSpPr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496EDBFB-314F-4FEB-9651-E8B7EB815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3331" y="4942782"/>
              <a:ext cx="904875" cy="504825"/>
            </a:xfrm>
            <a:prstGeom prst="rect">
              <a:avLst/>
            </a:prstGeom>
          </p:spPr>
        </p:pic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F6CB46A8-FF79-44CD-8F3F-098991E4E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0870" y="3955899"/>
              <a:ext cx="1542581" cy="1204944"/>
            </a:xfrm>
            <a:prstGeom prst="rect">
              <a:avLst/>
            </a:prstGeom>
          </p:spPr>
        </p:pic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71F86450-E5CE-4CCA-89D9-856B44EFD4D6}"/>
                </a:ext>
              </a:extLst>
            </p:cNvPr>
            <p:cNvSpPr/>
            <p:nvPr/>
          </p:nvSpPr>
          <p:spPr>
            <a:xfrm>
              <a:off x="873760" y="3752875"/>
              <a:ext cx="2336800" cy="1900745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86CABDCE-DC73-4ECA-805B-BD956E9C4049}"/>
              </a:ext>
            </a:extLst>
          </p:cNvPr>
          <p:cNvGrpSpPr/>
          <p:nvPr/>
        </p:nvGrpSpPr>
        <p:grpSpPr>
          <a:xfrm>
            <a:off x="5071246" y="1605577"/>
            <a:ext cx="2336800" cy="1900745"/>
            <a:chOff x="4032669" y="1614044"/>
            <a:chExt cx="2336800" cy="1900745"/>
          </a:xfrm>
        </p:grpSpPr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04C1AE3D-9328-4F11-9736-3BAE0A76E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4369" y="2023387"/>
              <a:ext cx="781050" cy="866775"/>
            </a:xfrm>
            <a:prstGeom prst="rect">
              <a:avLst/>
            </a:prstGeom>
          </p:spPr>
        </p:pic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AC5F1D2F-2E7C-4207-B9B8-A75FA0C392B1}"/>
                </a:ext>
              </a:extLst>
            </p:cNvPr>
            <p:cNvSpPr/>
            <p:nvPr/>
          </p:nvSpPr>
          <p:spPr>
            <a:xfrm>
              <a:off x="4032669" y="1614044"/>
              <a:ext cx="2336800" cy="1900745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id="{75C56176-AE44-4A4C-A152-E6807FAA5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544" y="2795484"/>
              <a:ext cx="904875" cy="504825"/>
            </a:xfrm>
            <a:prstGeom prst="rect">
              <a:avLst/>
            </a:prstGeom>
          </p:spPr>
        </p:pic>
      </p:grp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66DF73BA-35F2-41D3-B57C-2DC242CD9282}"/>
              </a:ext>
            </a:extLst>
          </p:cNvPr>
          <p:cNvCxnSpPr/>
          <p:nvPr/>
        </p:nvCxnSpPr>
        <p:spPr>
          <a:xfrm>
            <a:off x="3499556" y="2555949"/>
            <a:ext cx="12756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E79F45E1-ABCA-40A1-9C93-5FA12F1C2FBF}"/>
              </a:ext>
            </a:extLst>
          </p:cNvPr>
          <p:cNvSpPr/>
          <p:nvPr/>
        </p:nvSpPr>
        <p:spPr>
          <a:xfrm>
            <a:off x="7408046" y="4715296"/>
            <a:ext cx="91537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?</a:t>
            </a:r>
            <a:endParaRPr lang="ru-RU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7590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A9577426-050A-4C6D-8771-B1DFD0D5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04.10.2020</a:t>
            </a:fld>
            <a:endParaRPr lang="en-US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11AF984-8FAD-4380-9159-6A130D50E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1913"/>
            <a:ext cx="10058400" cy="1371600"/>
          </a:xfrm>
        </p:spPr>
        <p:txBody>
          <a:bodyPr/>
          <a:lstStyle/>
          <a:p>
            <a:pPr algn="ctr"/>
            <a:r>
              <a:rPr lang="ru-RU" b="1" dirty="0" err="1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Содание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ru-RU" b="1" dirty="0" err="1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префаба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 в нужный момент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11AB85-59DC-43C4-AC3C-9218C516EAD2}"/>
              </a:ext>
            </a:extLst>
          </p:cNvPr>
          <p:cNvSpPr txBox="1"/>
          <p:nvPr/>
        </p:nvSpPr>
        <p:spPr>
          <a:xfrm>
            <a:off x="756356" y="1603513"/>
            <a:ext cx="10679288" cy="5008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Определение переменной для </a:t>
            </a:r>
            <a:r>
              <a:rPr lang="ru-RU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префаба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400" dirty="0" err="1">
                <a:solidFill>
                  <a:srgbClr val="0070C0"/>
                </a:solidFill>
              </a:rPr>
              <a:t>public</a:t>
            </a:r>
            <a:r>
              <a:rPr lang="ru-RU" sz="2400" dirty="0"/>
              <a:t> </a:t>
            </a:r>
            <a:r>
              <a:rPr lang="ru-RU" sz="2400" dirty="0" err="1"/>
              <a:t>GameObject</a:t>
            </a:r>
            <a:r>
              <a:rPr lang="ru-RU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Explosion</a:t>
            </a:r>
            <a:r>
              <a:rPr lang="ru-RU" sz="2400" dirty="0"/>
              <a:t>;</a:t>
            </a:r>
            <a:endParaRPr lang="en-US" sz="2400" dirty="0"/>
          </a:p>
          <a:p>
            <a:pPr>
              <a:lnSpc>
                <a:spcPct val="150000"/>
              </a:lnSpc>
            </a:pP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Создание </a:t>
            </a:r>
            <a:r>
              <a:rPr lang="ru-RU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префаба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fr-FR" sz="2400" dirty="0" err="1">
                <a:solidFill>
                  <a:srgbClr val="00B050"/>
                </a:solidFill>
              </a:rPr>
              <a:t>Instantiate</a:t>
            </a:r>
            <a:r>
              <a:rPr lang="fr-FR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Explosion</a:t>
            </a:r>
            <a:r>
              <a:rPr lang="fr-FR" sz="2400" dirty="0"/>
              <a:t>, </a:t>
            </a:r>
            <a:r>
              <a:rPr lang="fr-FR" sz="2400" dirty="0" err="1"/>
              <a:t>transform.position</a:t>
            </a:r>
            <a:r>
              <a:rPr lang="fr-FR" sz="2400" dirty="0"/>
              <a:t>, </a:t>
            </a:r>
            <a:r>
              <a:rPr lang="fr-FR" sz="2400" dirty="0" err="1"/>
              <a:t>transform.rotation</a:t>
            </a:r>
            <a:r>
              <a:rPr lang="fr-FR" sz="2400" dirty="0"/>
              <a:t>);</a:t>
            </a:r>
            <a:endParaRPr lang="ru-RU" sz="2400" dirty="0"/>
          </a:p>
          <a:p>
            <a:pPr>
              <a:lnSpc>
                <a:spcPct val="150000"/>
              </a:lnSpc>
            </a:pP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Уничтожение </a:t>
            </a:r>
            <a:r>
              <a:rPr lang="ru-RU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префаба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B050"/>
                </a:solidFill>
              </a:rPr>
              <a:t>Destroy</a:t>
            </a:r>
            <a:r>
              <a:rPr lang="fr-FR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Explosion</a:t>
            </a:r>
            <a:r>
              <a:rPr lang="fr-FR" sz="2400" dirty="0"/>
              <a:t>);</a:t>
            </a:r>
            <a:endParaRPr lang="ru-RU" sz="2400" dirty="0"/>
          </a:p>
          <a:p>
            <a:pPr>
              <a:lnSpc>
                <a:spcPct val="150000"/>
              </a:lnSpc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62583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A740430A-C502-4F9B-89E2-D51D1348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04.10.2020</a:t>
            </a:fld>
            <a:endParaRPr lang="en-US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94A68B8-8475-4BAC-B9EA-8C6D3471A70E}"/>
              </a:ext>
            </a:extLst>
          </p:cNvPr>
          <p:cNvSpPr txBox="1">
            <a:spLocks/>
          </p:cNvSpPr>
          <p:nvPr/>
        </p:nvSpPr>
        <p:spPr>
          <a:xfrm>
            <a:off x="1041647" y="457200"/>
            <a:ext cx="10058400" cy="1527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GameOver</a:t>
            </a:r>
            <a:endParaRPr lang="ru-RU" b="1" dirty="0">
              <a:solidFill>
                <a:schemeClr val="accent3">
                  <a:lumMod val="75000"/>
                </a:schemeClr>
              </a:solidFill>
              <a:latin typeface="Segoe Print" panose="02000600000000000000" pitchFamily="2" charset="0"/>
            </a:endParaRPr>
          </a:p>
        </p:txBody>
      </p:sp>
      <p:pic>
        <p:nvPicPr>
          <p:cNvPr id="1026" name="Picture 2" descr="Unity 5: UI - 7.2 Controlling a slider in scripts - YouTube">
            <a:extLst>
              <a:ext uri="{FF2B5EF4-FFF2-40B4-BE49-F238E27FC236}">
                <a16:creationId xmlns:a16="http://schemas.microsoft.com/office/drawing/2014/main" id="{10D508D9-D76E-4AF7-BC50-5BA11D4A4B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91" r="35558" b="13786"/>
          <a:stretch/>
        </p:blipFill>
        <p:spPr bwMode="auto">
          <a:xfrm>
            <a:off x="1041647" y="2476364"/>
            <a:ext cx="6072326" cy="2964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AFDA2A-7B84-40DE-8256-473D8FAFBA06}"/>
              </a:ext>
            </a:extLst>
          </p:cNvPr>
          <p:cNvSpPr txBox="1"/>
          <p:nvPr/>
        </p:nvSpPr>
        <p:spPr>
          <a:xfrm>
            <a:off x="8114191" y="2476364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C00000"/>
                </a:solidFill>
              </a:rPr>
              <a:t>Компонент слайдер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5C2E65-B22C-43DB-87AB-57C1E44B3AFE}"/>
              </a:ext>
            </a:extLst>
          </p:cNvPr>
          <p:cNvSpPr txBox="1"/>
          <p:nvPr/>
        </p:nvSpPr>
        <p:spPr>
          <a:xfrm>
            <a:off x="8866800" y="3085813"/>
            <a:ext cx="1125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Slider</a:t>
            </a:r>
            <a:endParaRPr lang="ru-RU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717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A740430A-C502-4F9B-89E2-D51D1348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04.10.2020</a:t>
            </a:fld>
            <a:endParaRPr lang="en-US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94A68B8-8475-4BAC-B9EA-8C6D3471A70E}"/>
              </a:ext>
            </a:extLst>
          </p:cNvPr>
          <p:cNvSpPr txBox="1">
            <a:spLocks/>
          </p:cNvSpPr>
          <p:nvPr/>
        </p:nvSpPr>
        <p:spPr>
          <a:xfrm>
            <a:off x="1066800" y="101338"/>
            <a:ext cx="10058400" cy="1527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ru-RU" b="1" dirty="0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Индикатор здоровья</a:t>
            </a:r>
          </a:p>
        </p:txBody>
      </p:sp>
      <p:pic>
        <p:nvPicPr>
          <p:cNvPr id="1026" name="Picture 2" descr="Unity 5: UI - 7.2 Controlling a slider in scripts - YouTube">
            <a:extLst>
              <a:ext uri="{FF2B5EF4-FFF2-40B4-BE49-F238E27FC236}">
                <a16:creationId xmlns:a16="http://schemas.microsoft.com/office/drawing/2014/main" id="{10D508D9-D76E-4AF7-BC50-5BA11D4A4B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42" t="30291" r="35558" b="13786"/>
          <a:stretch/>
        </p:blipFill>
        <p:spPr bwMode="auto">
          <a:xfrm>
            <a:off x="4526132" y="1517575"/>
            <a:ext cx="3139736" cy="298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7254F3-20C9-4572-8B26-F3F42D0A57CF}"/>
              </a:ext>
            </a:extLst>
          </p:cNvPr>
          <p:cNvSpPr txBox="1"/>
          <p:nvPr/>
        </p:nvSpPr>
        <p:spPr>
          <a:xfrm>
            <a:off x="1661959" y="3978160"/>
            <a:ext cx="1930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Min Value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4A4ECB-80AC-4547-A555-948E19E30BFA}"/>
              </a:ext>
            </a:extLst>
          </p:cNvPr>
          <p:cNvSpPr txBox="1"/>
          <p:nvPr/>
        </p:nvSpPr>
        <p:spPr>
          <a:xfrm>
            <a:off x="8783331" y="3978160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Max Value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7CC84C-49E7-4510-AFB5-144B73393845}"/>
              </a:ext>
            </a:extLst>
          </p:cNvPr>
          <p:cNvSpPr txBox="1"/>
          <p:nvPr/>
        </p:nvSpPr>
        <p:spPr>
          <a:xfrm>
            <a:off x="5493912" y="5269720"/>
            <a:ext cx="1204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Value</a:t>
            </a:r>
            <a:endParaRPr lang="ru-RU" sz="2800" b="1" dirty="0">
              <a:solidFill>
                <a:srgbClr val="0070C0"/>
              </a:solidFill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CA259A5-9E23-4FE0-8153-D0A53F10E4CF}"/>
              </a:ext>
            </a:extLst>
          </p:cNvPr>
          <p:cNvCxnSpPr/>
          <p:nvPr/>
        </p:nvCxnSpPr>
        <p:spPr>
          <a:xfrm flipV="1">
            <a:off x="3506680" y="2938509"/>
            <a:ext cx="1535837" cy="10396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7905062D-47EA-46BE-8F11-8E94B05FF7B3}"/>
              </a:ext>
            </a:extLst>
          </p:cNvPr>
          <p:cNvCxnSpPr>
            <a:cxnSpLocks/>
          </p:cNvCxnSpPr>
          <p:nvPr/>
        </p:nvCxnSpPr>
        <p:spPr>
          <a:xfrm flipH="1" flipV="1">
            <a:off x="7051629" y="2938512"/>
            <a:ext cx="1731702" cy="11274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5BEFA6B-04AB-4ADB-B768-7FBBFEB70D3F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6096000" y="3044888"/>
            <a:ext cx="21793" cy="22248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686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89_TF78438558" id="{9E57F44F-DA93-4254-91DF-B1426C3EFFA1}" vid="{65451059-DDF1-4B5B-9523-2E5E6136842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{A0F83854-9016-4A08-A523-B0564ED7FC4C}tf78438558_win32</Template>
  <TotalTime>6306</TotalTime>
  <Words>214</Words>
  <Application>Microsoft Office PowerPoint</Application>
  <PresentationFormat>Широкоэкранный</PresentationFormat>
  <Paragraphs>73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Calibri</vt:lpstr>
      <vt:lpstr>Century Gothic</vt:lpstr>
      <vt:lpstr>Garamond</vt:lpstr>
      <vt:lpstr>Segoe Print</vt:lpstr>
      <vt:lpstr>СавонVTI</vt:lpstr>
      <vt:lpstr>Префабы</vt:lpstr>
      <vt:lpstr>Ассеты с компонентами</vt:lpstr>
      <vt:lpstr>Ассеты с компонентами</vt:lpstr>
      <vt:lpstr>Презентация PowerPoint</vt:lpstr>
      <vt:lpstr>Презентация PowerPoint</vt:lpstr>
      <vt:lpstr>Префабы в действии</vt:lpstr>
      <vt:lpstr>Содание префаба в нужный момент</vt:lpstr>
      <vt:lpstr>Презентация PowerPoint</vt:lpstr>
      <vt:lpstr>Презентация PowerPoint</vt:lpstr>
      <vt:lpstr>Презентация PowerPoint</vt:lpstr>
      <vt:lpstr>Презентация PowerPoint</vt:lpstr>
      <vt:lpstr>Содание префаба в нужный момент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разработки игр</dc:title>
  <dc:creator>selee</dc:creator>
  <cp:lastModifiedBy> </cp:lastModifiedBy>
  <cp:revision>183</cp:revision>
  <dcterms:created xsi:type="dcterms:W3CDTF">2020-08-04T14:52:06Z</dcterms:created>
  <dcterms:modified xsi:type="dcterms:W3CDTF">2020-10-04T19:49:01Z</dcterms:modified>
</cp:coreProperties>
</file>