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348" r:id="rId3"/>
    <p:sldId id="362" r:id="rId4"/>
    <p:sldId id="310" r:id="rId5"/>
    <p:sldId id="363" r:id="rId6"/>
    <p:sldId id="364" r:id="rId7"/>
    <p:sldId id="365" r:id="rId8"/>
    <p:sldId id="371" r:id="rId9"/>
    <p:sldId id="372" r:id="rId10"/>
    <p:sldId id="367" r:id="rId11"/>
    <p:sldId id="370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8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70D"/>
    <a:srgbClr val="5CC6D6"/>
    <a:srgbClr val="3488A0"/>
    <a:srgbClr val="F03F2B"/>
    <a:srgbClr val="2B3922"/>
    <a:srgbClr val="FD911B"/>
    <a:srgbClr val="F8D22F"/>
    <a:srgbClr val="B8D233"/>
    <a:srgbClr val="344529"/>
    <a:srgbClr val="2E3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05.10.2020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05.10.2020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05.10.2020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05.10.2020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05.10.2020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05.10.2020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05.10.2020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05.10.2020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05.10.2020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05.10.2020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05.10.2020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7401" y="2295720"/>
            <a:ext cx="4947858" cy="1630907"/>
          </a:xfrm>
        </p:spPr>
        <p:txBody>
          <a:bodyPr rtlCol="0">
            <a:normAutofit/>
          </a:bodyPr>
          <a:lstStyle/>
          <a:p>
            <a:r>
              <a:rPr lang="ru-RU" sz="4400" dirty="0" err="1">
                <a:solidFill>
                  <a:schemeClr val="tx1"/>
                </a:solidFill>
              </a:rPr>
              <a:t>Префабы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Множим одинаковые </a:t>
            </a:r>
            <a:r>
              <a:rPr lang="ru-RU" dirty="0" err="1">
                <a:solidFill>
                  <a:schemeClr val="tx1"/>
                </a:solidFill>
              </a:rPr>
              <a:t>ассеты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2896903" y="457200"/>
            <a:ext cx="6215147" cy="81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Считаем очки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09C82B-65F2-4612-A892-79510D4C9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2" r="36068" b="44208"/>
          <a:stretch/>
        </p:blipFill>
        <p:spPr>
          <a:xfrm>
            <a:off x="734487" y="1414525"/>
            <a:ext cx="8467217" cy="2979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06BBF7-DB3D-45E5-A59A-2384AA9B37B7}"/>
              </a:ext>
            </a:extLst>
          </p:cNvPr>
          <p:cNvSpPr txBox="1"/>
          <p:nvPr/>
        </p:nvSpPr>
        <p:spPr>
          <a:xfrm>
            <a:off x="9534617" y="2525354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UI -&gt; Text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183D67-E83A-4F0A-BA33-9EB52A931E55}"/>
              </a:ext>
            </a:extLst>
          </p:cNvPr>
          <p:cNvSpPr/>
          <p:nvPr/>
        </p:nvSpPr>
        <p:spPr>
          <a:xfrm>
            <a:off x="805509" y="4815190"/>
            <a:ext cx="9492587" cy="957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 </a:t>
            </a:r>
            <a:r>
              <a:rPr lang="en-US" sz="2000" dirty="0" err="1"/>
              <a:t>scoreText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scoreText</a:t>
            </a:r>
            <a:r>
              <a:rPr lang="en-US" sz="2000" dirty="0"/>
              <a:t> = </a:t>
            </a:r>
            <a:r>
              <a:rPr lang="en-US" sz="2000" dirty="0" err="1"/>
              <a:t>GameObject.Find</a:t>
            </a:r>
            <a:r>
              <a:rPr lang="en-US" sz="2000" dirty="0"/>
              <a:t>("Canvas/Text").</a:t>
            </a:r>
            <a:r>
              <a:rPr lang="en-US" sz="2000" dirty="0" err="1"/>
              <a:t>GetComponent</a:t>
            </a:r>
            <a:r>
              <a:rPr lang="en-US" sz="2000" dirty="0"/>
              <a:t>&lt;Text&gt;();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1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2102" y="5639142"/>
            <a:ext cx="2893045" cy="365760"/>
          </a:xfrm>
        </p:spPr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2607425" y="499513"/>
            <a:ext cx="7596326" cy="930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Считаем монетки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ABCC37-5AEC-4D96-9683-E7F18B5AB294}"/>
              </a:ext>
            </a:extLst>
          </p:cNvPr>
          <p:cNvSpPr/>
          <p:nvPr/>
        </p:nvSpPr>
        <p:spPr>
          <a:xfrm>
            <a:off x="1487137" y="1491179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https://goo.su/2f9h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CF007-0318-464F-BD2B-8CA960F51D2D}"/>
              </a:ext>
            </a:extLst>
          </p:cNvPr>
          <p:cNvSpPr txBox="1"/>
          <p:nvPr/>
        </p:nvSpPr>
        <p:spPr>
          <a:xfrm>
            <a:off x="5047437" y="1568123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   скачать файл со спрайтом монетки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D244E-1E0B-4294-86C9-E8B09148E0D5}"/>
              </a:ext>
            </a:extLst>
          </p:cNvPr>
          <p:cNvSpPr txBox="1"/>
          <p:nvPr/>
        </p:nvSpPr>
        <p:spPr>
          <a:xfrm>
            <a:off x="1487137" y="2468769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 score = 0;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8DAA-7562-4D6F-BFA5-56CC5082E1CF}"/>
              </a:ext>
            </a:extLst>
          </p:cNvPr>
          <p:cNvSpPr txBox="1"/>
          <p:nvPr/>
        </p:nvSpPr>
        <p:spPr>
          <a:xfrm>
            <a:off x="807303" y="1429624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FA704-DE49-409E-9B30-37DE7C9944E0}"/>
              </a:ext>
            </a:extLst>
          </p:cNvPr>
          <p:cNvSpPr txBox="1"/>
          <p:nvPr/>
        </p:nvSpPr>
        <p:spPr>
          <a:xfrm>
            <a:off x="854568" y="2204302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D076E-360C-48CC-AE85-834679111373}"/>
              </a:ext>
            </a:extLst>
          </p:cNvPr>
          <p:cNvSpPr txBox="1"/>
          <p:nvPr/>
        </p:nvSpPr>
        <p:spPr>
          <a:xfrm>
            <a:off x="1487137" y="2213205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Инициализируем переменную для подсчета очков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4C024-CF16-4E03-9B33-FD50A126C6DD}"/>
              </a:ext>
            </a:extLst>
          </p:cNvPr>
          <p:cNvSpPr txBox="1"/>
          <p:nvPr/>
        </p:nvSpPr>
        <p:spPr>
          <a:xfrm>
            <a:off x="1511160" y="3246067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score = score + 1;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80547-022B-40D1-86A7-E87D7CD155C7}"/>
              </a:ext>
            </a:extLst>
          </p:cNvPr>
          <p:cNvSpPr txBox="1"/>
          <p:nvPr/>
        </p:nvSpPr>
        <p:spPr>
          <a:xfrm>
            <a:off x="905996" y="3029453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A032A-7C3B-4AD3-9CA9-402F89EAB990}"/>
              </a:ext>
            </a:extLst>
          </p:cNvPr>
          <p:cNvSpPr txBox="1"/>
          <p:nvPr/>
        </p:nvSpPr>
        <p:spPr>
          <a:xfrm>
            <a:off x="1511160" y="3024887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Увеличиваем значение переменной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D60CD-A4EE-4FED-A45F-FEC478870D5A}"/>
              </a:ext>
            </a:extLst>
          </p:cNvPr>
          <p:cNvSpPr txBox="1"/>
          <p:nvPr/>
        </p:nvSpPr>
        <p:spPr>
          <a:xfrm>
            <a:off x="905996" y="3907786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ru-RU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5A22E-0427-427C-8417-481BE043FDBD}"/>
              </a:ext>
            </a:extLst>
          </p:cNvPr>
          <p:cNvSpPr txBox="1"/>
          <p:nvPr/>
        </p:nvSpPr>
        <p:spPr>
          <a:xfrm>
            <a:off x="1487137" y="3830842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Выводим значение переменной на экран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F77B8D-EFED-4CC6-A90D-8EED6104A827}"/>
              </a:ext>
            </a:extLst>
          </p:cNvPr>
          <p:cNvSpPr/>
          <p:nvPr/>
        </p:nvSpPr>
        <p:spPr>
          <a:xfrm>
            <a:off x="1511160" y="4093656"/>
            <a:ext cx="5041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scoreText.text</a:t>
            </a:r>
            <a:r>
              <a:rPr lang="en-US" sz="2400" dirty="0">
                <a:solidFill>
                  <a:srgbClr val="C00000"/>
                </a:solidFill>
              </a:rPr>
              <a:t> = "Score: " + score;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AF4C8-42E4-4485-A1A8-ED223379BBA4}"/>
              </a:ext>
            </a:extLst>
          </p:cNvPr>
          <p:cNvSpPr txBox="1"/>
          <p:nvPr/>
        </p:nvSpPr>
        <p:spPr>
          <a:xfrm>
            <a:off x="927652" y="4882322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6FBB6B-F3AD-49CA-BD09-CA59C71972AB}"/>
              </a:ext>
            </a:extLst>
          </p:cNvPr>
          <p:cNvSpPr txBox="1"/>
          <p:nvPr/>
        </p:nvSpPr>
        <p:spPr>
          <a:xfrm>
            <a:off x="1511160" y="476573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Уничтожаем монетку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11229F6-E768-4337-8485-908D48C887E4}"/>
              </a:ext>
            </a:extLst>
          </p:cNvPr>
          <p:cNvSpPr/>
          <p:nvPr/>
        </p:nvSpPr>
        <p:spPr>
          <a:xfrm>
            <a:off x="1487137" y="5071004"/>
            <a:ext cx="9275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GameObject</a:t>
            </a:r>
            <a:r>
              <a:rPr lang="en-US" sz="2400" dirty="0">
                <a:solidFill>
                  <a:srgbClr val="C00000"/>
                </a:solidFill>
              </a:rPr>
              <a:t> g = </a:t>
            </a:r>
            <a:r>
              <a:rPr lang="en-US" sz="2400" dirty="0" err="1">
                <a:solidFill>
                  <a:srgbClr val="C00000"/>
                </a:solidFill>
              </a:rPr>
              <a:t>GameObject.Find</a:t>
            </a:r>
            <a:r>
              <a:rPr lang="en-US" sz="2400" dirty="0">
                <a:solidFill>
                  <a:srgbClr val="C00000"/>
                </a:solidFill>
              </a:rPr>
              <a:t>("money");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Destroy(g);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4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Ассеты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с компонентами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8614B7-D5ED-4C56-B5E1-87DC4A33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89" y="2165911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98F11B-B459-4B3C-A6AD-599C4F1E9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13" y="4360649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DCB1D9-ABA4-47D7-95DD-560F804195B3}"/>
              </a:ext>
            </a:extLst>
          </p:cNvPr>
          <p:cNvSpPr/>
          <p:nvPr/>
        </p:nvSpPr>
        <p:spPr>
          <a:xfrm>
            <a:off x="1804253" y="2981131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7EFBBD-CC10-4B74-BF02-1DF96D82DFB3}"/>
              </a:ext>
            </a:extLst>
          </p:cNvPr>
          <p:cNvSpPr/>
          <p:nvPr/>
        </p:nvSpPr>
        <p:spPr>
          <a:xfrm>
            <a:off x="1618289" y="5184273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81ED5B-CD79-4010-90A0-15327385390D}"/>
              </a:ext>
            </a:extLst>
          </p:cNvPr>
          <p:cNvGrpSpPr/>
          <p:nvPr/>
        </p:nvGrpSpPr>
        <p:grpSpPr>
          <a:xfrm>
            <a:off x="6301574" y="3429000"/>
            <a:ext cx="4612188" cy="621850"/>
            <a:chOff x="4351049" y="2138694"/>
            <a:chExt cx="4612188" cy="6218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5FE3D0A-718A-446B-BD5D-CDD7F589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0B4FA28-7758-453F-B103-4B2ACB7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46E43-F277-40A0-BFB8-D0AAA56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2632"/>
            <a:ext cx="1542581" cy="1204944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C545B2D-08A5-423F-911F-E97BE6332B81}"/>
              </a:ext>
            </a:extLst>
          </p:cNvPr>
          <p:cNvCxnSpPr/>
          <p:nvPr/>
        </p:nvCxnSpPr>
        <p:spPr>
          <a:xfrm>
            <a:off x="4810539" y="2653748"/>
            <a:ext cx="1033670" cy="696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ABABBA5-7CFF-46B2-8A53-330030555601}"/>
              </a:ext>
            </a:extLst>
          </p:cNvPr>
          <p:cNvCxnSpPr>
            <a:cxnSpLocks/>
          </p:cNvCxnSpPr>
          <p:nvPr/>
        </p:nvCxnSpPr>
        <p:spPr>
          <a:xfrm flipV="1">
            <a:off x="4701209" y="3945836"/>
            <a:ext cx="1053548" cy="675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6D913C3-D097-4833-96CB-D1EA221B6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41" y="4492132"/>
            <a:ext cx="2379217" cy="47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Ассеты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с компонентами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8614B7-D5ED-4C56-B5E1-87DC4A33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15" y="1647399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98F11B-B459-4B3C-A6AD-599C4F1E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24" y="1680706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DCB1D9-ABA4-47D7-95DD-560F804195B3}"/>
              </a:ext>
            </a:extLst>
          </p:cNvPr>
          <p:cNvSpPr/>
          <p:nvPr/>
        </p:nvSpPr>
        <p:spPr>
          <a:xfrm>
            <a:off x="3201950" y="2351089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7EFBBD-CC10-4B74-BF02-1DF96D82DFB3}"/>
              </a:ext>
            </a:extLst>
          </p:cNvPr>
          <p:cNvSpPr/>
          <p:nvPr/>
        </p:nvSpPr>
        <p:spPr>
          <a:xfrm>
            <a:off x="6684788" y="2350393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981ED5B-CD79-4010-90A0-15327385390D}"/>
              </a:ext>
            </a:extLst>
          </p:cNvPr>
          <p:cNvGrpSpPr/>
          <p:nvPr/>
        </p:nvGrpSpPr>
        <p:grpSpPr>
          <a:xfrm>
            <a:off x="5148635" y="4459862"/>
            <a:ext cx="4612188" cy="621850"/>
            <a:chOff x="4351049" y="2138694"/>
            <a:chExt cx="4612188" cy="6218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5FE3D0A-718A-446B-BD5D-CDD7F589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0B4FA28-7758-453F-B103-4B2ACB7B9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746E43-F277-40A0-BFB8-D0AAA56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79" y="3429000"/>
            <a:ext cx="1542581" cy="120494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0543071-6141-40D1-9D03-BC992E7449DC}"/>
              </a:ext>
            </a:extLst>
          </p:cNvPr>
          <p:cNvGrpSpPr/>
          <p:nvPr/>
        </p:nvGrpSpPr>
        <p:grpSpPr>
          <a:xfrm>
            <a:off x="700074" y="4432341"/>
            <a:ext cx="4612188" cy="621850"/>
            <a:chOff x="4351049" y="2138694"/>
            <a:chExt cx="4612188" cy="62185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012CC2E-437A-42DA-90DD-26B2F3CD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146F4AB3-F870-48F4-AF12-371A9CE06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751F266-B610-4BC3-9D41-5F3032C7AF1D}"/>
              </a:ext>
            </a:extLst>
          </p:cNvPr>
          <p:cNvCxnSpPr/>
          <p:nvPr/>
        </p:nvCxnSpPr>
        <p:spPr>
          <a:xfrm>
            <a:off x="7256794" y="2832652"/>
            <a:ext cx="475849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CE0F61C-F06E-44A3-87DA-A47BFA9D73B8}"/>
              </a:ext>
            </a:extLst>
          </p:cNvPr>
          <p:cNvCxnSpPr>
            <a:cxnSpLocks/>
          </p:cNvCxnSpPr>
          <p:nvPr/>
        </p:nvCxnSpPr>
        <p:spPr>
          <a:xfrm flipH="1">
            <a:off x="4672786" y="2832652"/>
            <a:ext cx="475850" cy="59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886602" y="318322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Префабы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9EBBF8-81A5-46D7-B80C-FC01742F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61" y="1925017"/>
            <a:ext cx="2513863" cy="62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9D35DA-5387-45CC-AF89-B81392F03FBC}"/>
              </a:ext>
            </a:extLst>
          </p:cNvPr>
          <p:cNvSpPr/>
          <p:nvPr/>
        </p:nvSpPr>
        <p:spPr>
          <a:xfrm>
            <a:off x="901096" y="2558445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&gt;().ride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A67492-C2EA-4F77-A496-17D893B1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35" y="1647399"/>
            <a:ext cx="2379217" cy="58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75BC853-ED9B-4BF3-969F-66E18F993ED8}"/>
              </a:ext>
            </a:extLst>
          </p:cNvPr>
          <p:cNvSpPr/>
          <p:nvPr/>
        </p:nvSpPr>
        <p:spPr>
          <a:xfrm>
            <a:off x="8302425" y="2287739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870D"/>
                </a:solidFill>
              </a:rPr>
              <a:t>&lt;</a:t>
            </a:r>
            <a:r>
              <a:rPr lang="en-US" dirty="0" err="1">
                <a:solidFill>
                  <a:srgbClr val="27870D"/>
                </a:solidFill>
              </a:rPr>
              <a:t>AudioSource</a:t>
            </a:r>
            <a:r>
              <a:rPr lang="en-US" dirty="0">
                <a:solidFill>
                  <a:srgbClr val="27870D"/>
                </a:solidFill>
              </a:rPr>
              <a:t>&gt;().grass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B9F0A-7B98-4EB6-8BDA-8B7984DC5515}"/>
              </a:ext>
            </a:extLst>
          </p:cNvPr>
          <p:cNvSpPr txBox="1"/>
          <p:nvPr/>
        </p:nvSpPr>
        <p:spPr>
          <a:xfrm>
            <a:off x="567767" y="3429000"/>
            <a:ext cx="35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Road</a:t>
            </a:r>
            <a:r>
              <a:rPr lang="ru-RU" sz="3200" b="1" dirty="0"/>
              <a:t>»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66B3848-6FBF-4A29-809B-9AC378DBE013}"/>
              </a:ext>
            </a:extLst>
          </p:cNvPr>
          <p:cNvSpPr/>
          <p:nvPr/>
        </p:nvSpPr>
        <p:spPr>
          <a:xfrm>
            <a:off x="8003385" y="1074126"/>
            <a:ext cx="3287519" cy="224990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44E4F-9A5D-4C17-BA8E-2E689A86BE94}"/>
              </a:ext>
            </a:extLst>
          </p:cNvPr>
          <p:cNvSpPr txBox="1"/>
          <p:nvPr/>
        </p:nvSpPr>
        <p:spPr>
          <a:xfrm>
            <a:off x="7870856" y="3282574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Grass</a:t>
            </a:r>
            <a:r>
              <a:rPr lang="ru-RU" sz="3200" b="1" dirty="0"/>
              <a:t>»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065996A-6A26-46C4-9D1F-8D24FC97B698}"/>
              </a:ext>
            </a:extLst>
          </p:cNvPr>
          <p:cNvSpPr/>
          <p:nvPr/>
        </p:nvSpPr>
        <p:spPr>
          <a:xfrm>
            <a:off x="540700" y="1118150"/>
            <a:ext cx="3287519" cy="224990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DA246AD-96B8-4618-884C-DA379A3422C8}"/>
              </a:ext>
            </a:extLst>
          </p:cNvPr>
          <p:cNvGrpSpPr/>
          <p:nvPr/>
        </p:nvGrpSpPr>
        <p:grpSpPr>
          <a:xfrm>
            <a:off x="3845347" y="4444390"/>
            <a:ext cx="4612188" cy="621850"/>
            <a:chOff x="4351049" y="2138694"/>
            <a:chExt cx="4612188" cy="621850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642D98D1-65F6-4F3B-BE56-C10F0BA7A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20" y="2166215"/>
              <a:ext cx="2379217" cy="5885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B5882E0-3353-4788-9598-C5FBCFEE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049" y="2138694"/>
              <a:ext cx="2513863" cy="6218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3" name="Овал 22">
            <a:extLst>
              <a:ext uri="{FF2B5EF4-FFF2-40B4-BE49-F238E27FC236}">
                <a16:creationId xmlns:a16="http://schemas.microsoft.com/office/drawing/2014/main" id="{80B20656-E0CA-4760-9751-D1FDE0C1A86B}"/>
              </a:ext>
            </a:extLst>
          </p:cNvPr>
          <p:cNvSpPr/>
          <p:nvPr/>
        </p:nvSpPr>
        <p:spPr>
          <a:xfrm>
            <a:off x="3219496" y="3773987"/>
            <a:ext cx="5717643" cy="196586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AF747-0111-491B-8F7E-54387AFCA3A9}"/>
              </a:ext>
            </a:extLst>
          </p:cNvPr>
          <p:cNvSpPr txBox="1"/>
          <p:nvPr/>
        </p:nvSpPr>
        <p:spPr>
          <a:xfrm>
            <a:off x="4450809" y="5736643"/>
            <a:ext cx="3552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Префаб</a:t>
            </a:r>
            <a:r>
              <a:rPr lang="ru-RU" sz="3200" b="1" dirty="0"/>
              <a:t> «</a:t>
            </a:r>
            <a:r>
              <a:rPr lang="en-US" sz="3200" b="1" dirty="0"/>
              <a:t>Way</a:t>
            </a:r>
            <a:r>
              <a:rPr lang="ru-RU" sz="32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477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886602" y="318322"/>
            <a:ext cx="10058400" cy="152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Создание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префабов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9991659-59BC-488D-8037-E5A86D202E3A}"/>
              </a:ext>
            </a:extLst>
          </p:cNvPr>
          <p:cNvGrpSpPr/>
          <p:nvPr/>
        </p:nvGrpSpPr>
        <p:grpSpPr>
          <a:xfrm>
            <a:off x="867897" y="1679343"/>
            <a:ext cx="3740198" cy="1780673"/>
            <a:chOff x="867897" y="1679343"/>
            <a:chExt cx="3740198" cy="17806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74D427-1A1C-4B1B-BE02-D1848F4DE9D2}"/>
                </a:ext>
              </a:extLst>
            </p:cNvPr>
            <p:cNvSpPr txBox="1"/>
            <p:nvPr/>
          </p:nvSpPr>
          <p:spPr>
            <a:xfrm>
              <a:off x="867897" y="1828800"/>
              <a:ext cx="374019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1 Создать пустой</a:t>
              </a:r>
              <a:endPara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sz="2800" dirty="0" err="1">
                  <a:solidFill>
                    <a:srgbClr val="00206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GameObject</a:t>
              </a:r>
              <a:endPara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sz="2200" dirty="0">
                <a:solidFill>
                  <a:srgbClr val="00206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ru-RU" sz="2200" dirty="0">
                <a:solidFill>
                  <a:srgbClr val="002060"/>
                </a:solidFill>
              </a:endParaRPr>
            </a:p>
          </p:txBody>
        </p:sp>
        <p:sp>
          <p:nvSpPr>
            <p:cNvPr id="2" name="Прямоугольник: скругленные противолежащие углы 1">
              <a:extLst>
                <a:ext uri="{FF2B5EF4-FFF2-40B4-BE49-F238E27FC236}">
                  <a16:creationId xmlns:a16="http://schemas.microsoft.com/office/drawing/2014/main" id="{628AD6C3-0CD8-431C-A1BD-FF4AAE79E10B}"/>
                </a:ext>
              </a:extLst>
            </p:cNvPr>
            <p:cNvSpPr/>
            <p:nvPr/>
          </p:nvSpPr>
          <p:spPr>
            <a:xfrm>
              <a:off x="886602" y="1679343"/>
              <a:ext cx="3300387" cy="1323473"/>
            </a:xfrm>
            <a:prstGeom prst="round2Diag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8EC94E-0B8B-4F78-BF73-1F7BF27D84A1}"/>
              </a:ext>
            </a:extLst>
          </p:cNvPr>
          <p:cNvSpPr txBox="1"/>
          <p:nvPr/>
        </p:nvSpPr>
        <p:spPr>
          <a:xfrm>
            <a:off x="886602" y="4154886"/>
            <a:ext cx="3740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Добавляем в него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все, что нужно</a:t>
            </a: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27" name="Прямоугольник: скругленные противолежащие углы 26">
            <a:extLst>
              <a:ext uri="{FF2B5EF4-FFF2-40B4-BE49-F238E27FC236}">
                <a16:creationId xmlns:a16="http://schemas.microsoft.com/office/drawing/2014/main" id="{CEB3DD51-DAD7-43EF-AE04-51120F318D21}"/>
              </a:ext>
            </a:extLst>
          </p:cNvPr>
          <p:cNvSpPr/>
          <p:nvPr/>
        </p:nvSpPr>
        <p:spPr>
          <a:xfrm>
            <a:off x="867897" y="3806489"/>
            <a:ext cx="3721493" cy="1444876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D6BBDE5-7E5C-4D5A-9697-8FB2125AF8AA}"/>
              </a:ext>
            </a:extLst>
          </p:cNvPr>
          <p:cNvCxnSpPr/>
          <p:nvPr/>
        </p:nvCxnSpPr>
        <p:spPr>
          <a:xfrm>
            <a:off x="2165684" y="3128211"/>
            <a:ext cx="0" cy="613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B5D8A3-8AB7-4386-8272-D4AFCC0E377C}"/>
              </a:ext>
            </a:extLst>
          </p:cNvPr>
          <p:cNvSpPr txBox="1"/>
          <p:nvPr/>
        </p:nvSpPr>
        <p:spPr>
          <a:xfrm>
            <a:off x="6138768" y="2355558"/>
            <a:ext cx="34193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 Создаем папку</a:t>
            </a: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для </a:t>
            </a:r>
            <a:r>
              <a:rPr lang="ru-RU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префабов</a:t>
            </a:r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0" name="Прямоугольник: скругленные противолежащие углы 29">
            <a:extLst>
              <a:ext uri="{FF2B5EF4-FFF2-40B4-BE49-F238E27FC236}">
                <a16:creationId xmlns:a16="http://schemas.microsoft.com/office/drawing/2014/main" id="{0A2ABBCD-E406-401C-A5C5-2D3D31311D49}"/>
              </a:ext>
            </a:extLst>
          </p:cNvPr>
          <p:cNvSpPr/>
          <p:nvPr/>
        </p:nvSpPr>
        <p:spPr>
          <a:xfrm>
            <a:off x="6096000" y="2186568"/>
            <a:ext cx="3300387" cy="1323473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DE1CDEE-A0F7-4CD6-ACC8-0D4AEEABAFAA}"/>
              </a:ext>
            </a:extLst>
          </p:cNvPr>
          <p:cNvCxnSpPr>
            <a:cxnSpLocks/>
          </p:cNvCxnSpPr>
          <p:nvPr/>
        </p:nvCxnSpPr>
        <p:spPr>
          <a:xfrm flipV="1">
            <a:off x="4824663" y="2848304"/>
            <a:ext cx="1091139" cy="154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19E224-BA4C-42D1-AA31-7BE9EF5D41CB}"/>
              </a:ext>
            </a:extLst>
          </p:cNvPr>
          <p:cNvSpPr txBox="1"/>
          <p:nvPr/>
        </p:nvSpPr>
        <p:spPr>
          <a:xfrm>
            <a:off x="7327233" y="4678384"/>
            <a:ext cx="42614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 Перемещаем в</a:t>
            </a:r>
            <a:endParaRPr lang="en-US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нее наш</a:t>
            </a:r>
            <a:r>
              <a:rPr lang="en-US" sz="28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GameObject</a:t>
            </a:r>
            <a:endParaRPr lang="ru-RU" sz="28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>
              <a:solidFill>
                <a:srgbClr val="002060"/>
              </a:solidFill>
            </a:endParaRPr>
          </a:p>
        </p:txBody>
      </p:sp>
      <p:sp>
        <p:nvSpPr>
          <p:cNvPr id="33" name="Прямоугольник: скругленные противолежащие углы 32">
            <a:extLst>
              <a:ext uri="{FF2B5EF4-FFF2-40B4-BE49-F238E27FC236}">
                <a16:creationId xmlns:a16="http://schemas.microsoft.com/office/drawing/2014/main" id="{6991724B-D833-4D38-B17F-B51E2ED91567}"/>
              </a:ext>
            </a:extLst>
          </p:cNvPr>
          <p:cNvSpPr/>
          <p:nvPr/>
        </p:nvSpPr>
        <p:spPr>
          <a:xfrm>
            <a:off x="7289823" y="4528927"/>
            <a:ext cx="4298822" cy="1527313"/>
          </a:xfrm>
          <a:prstGeom prst="round2Diag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153B7D5-55D9-43C2-BE40-E3FC992760D9}"/>
              </a:ext>
            </a:extLst>
          </p:cNvPr>
          <p:cNvCxnSpPr/>
          <p:nvPr/>
        </p:nvCxnSpPr>
        <p:spPr>
          <a:xfrm>
            <a:off x="8361947" y="3679031"/>
            <a:ext cx="613611" cy="712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Префабы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в действии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D260DC-F054-4718-9456-0F1E5B294679}"/>
              </a:ext>
            </a:extLst>
          </p:cNvPr>
          <p:cNvGrpSpPr/>
          <p:nvPr/>
        </p:nvGrpSpPr>
        <p:grpSpPr>
          <a:xfrm>
            <a:off x="5071246" y="4278419"/>
            <a:ext cx="2336800" cy="1900745"/>
            <a:chOff x="869244" y="1345430"/>
            <a:chExt cx="2336800" cy="1900745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36746E43-F277-40A0-BFB8-D0AAA56A9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962" y="1689819"/>
              <a:ext cx="1542581" cy="1204944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19DEAB3D-AF3C-4090-B65F-2B5CD5D62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800" y="2292291"/>
              <a:ext cx="314325" cy="314325"/>
            </a:xfrm>
            <a:prstGeom prst="rect">
              <a:avLst/>
            </a:prstGeom>
          </p:spPr>
        </p:pic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B100DC9E-24B8-4BCC-9019-FBE8BEE853C0}"/>
                </a:ext>
              </a:extLst>
            </p:cNvPr>
            <p:cNvSpPr/>
            <p:nvPr/>
          </p:nvSpPr>
          <p:spPr>
            <a:xfrm>
              <a:off x="869244" y="1345430"/>
              <a:ext cx="2336800" cy="19007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C6533C2-A79C-4A01-B984-BFF87A02903F}"/>
              </a:ext>
            </a:extLst>
          </p:cNvPr>
          <p:cNvGrpSpPr/>
          <p:nvPr/>
        </p:nvGrpSpPr>
        <p:grpSpPr>
          <a:xfrm>
            <a:off x="955657" y="1605577"/>
            <a:ext cx="2336800" cy="1900745"/>
            <a:chOff x="873760" y="3752875"/>
            <a:chExt cx="2336800" cy="1900745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496EDBFB-314F-4FEB-9651-E8B7EB81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331" y="4942782"/>
              <a:ext cx="904875" cy="50482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F6CB46A8-FF79-44CD-8F3F-098991E4E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870" y="3955899"/>
              <a:ext cx="1542581" cy="1204944"/>
            </a:xfrm>
            <a:prstGeom prst="rect">
              <a:avLst/>
            </a:prstGeom>
          </p:spPr>
        </p:pic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71F86450-E5CE-4CCA-89D9-856B44EFD4D6}"/>
                </a:ext>
              </a:extLst>
            </p:cNvPr>
            <p:cNvSpPr/>
            <p:nvPr/>
          </p:nvSpPr>
          <p:spPr>
            <a:xfrm>
              <a:off x="873760" y="3752875"/>
              <a:ext cx="2336800" cy="19007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86CABDCE-DC73-4ECA-805B-BD956E9C4049}"/>
              </a:ext>
            </a:extLst>
          </p:cNvPr>
          <p:cNvGrpSpPr/>
          <p:nvPr/>
        </p:nvGrpSpPr>
        <p:grpSpPr>
          <a:xfrm>
            <a:off x="5071246" y="1605577"/>
            <a:ext cx="2336800" cy="1900745"/>
            <a:chOff x="4032669" y="1614044"/>
            <a:chExt cx="2336800" cy="1900745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4C1AE3D-9328-4F11-9736-3BAE0A76E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369" y="2023387"/>
              <a:ext cx="781050" cy="866775"/>
            </a:xfrm>
            <a:prstGeom prst="rect">
              <a:avLst/>
            </a:prstGeom>
          </p:spPr>
        </p:pic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AC5F1D2F-2E7C-4207-B9B8-A75FA0C392B1}"/>
                </a:ext>
              </a:extLst>
            </p:cNvPr>
            <p:cNvSpPr/>
            <p:nvPr/>
          </p:nvSpPr>
          <p:spPr>
            <a:xfrm>
              <a:off x="4032669" y="1614044"/>
              <a:ext cx="2336800" cy="19007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75C56176-AE44-4A4C-A152-E6807FAA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544" y="2795484"/>
              <a:ext cx="904875" cy="504825"/>
            </a:xfrm>
            <a:prstGeom prst="rect">
              <a:avLst/>
            </a:prstGeom>
          </p:spPr>
        </p:pic>
      </p:grp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6DF73BA-35F2-41D3-B57C-2DC242CD9282}"/>
              </a:ext>
            </a:extLst>
          </p:cNvPr>
          <p:cNvCxnSpPr/>
          <p:nvPr/>
        </p:nvCxnSpPr>
        <p:spPr>
          <a:xfrm>
            <a:off x="3499556" y="2555949"/>
            <a:ext cx="1275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79F45E1-ABCA-40A1-9C93-5FA12F1C2FBF}"/>
              </a:ext>
            </a:extLst>
          </p:cNvPr>
          <p:cNvSpPr/>
          <p:nvPr/>
        </p:nvSpPr>
        <p:spPr>
          <a:xfrm>
            <a:off x="7408046" y="4715296"/>
            <a:ext cx="9153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75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577426-050A-4C6D-8771-B1DFD0D5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1AF984-8FAD-4380-9159-6A130D5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913"/>
            <a:ext cx="10058400" cy="13716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Содание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ru-RU" b="1" dirty="0" err="1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префаба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 в нужный момент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1AB85-59DC-43C4-AC3C-9218C516EAD2}"/>
              </a:ext>
            </a:extLst>
          </p:cNvPr>
          <p:cNvSpPr txBox="1"/>
          <p:nvPr/>
        </p:nvSpPr>
        <p:spPr>
          <a:xfrm>
            <a:off x="756356" y="1603513"/>
            <a:ext cx="10679288" cy="500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переменной для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70C0"/>
                </a:solidFill>
              </a:rPr>
              <a:t>public</a:t>
            </a:r>
            <a:r>
              <a:rPr lang="ru-RU" sz="2400" dirty="0"/>
              <a:t> </a:t>
            </a:r>
            <a:r>
              <a:rPr lang="ru-RU" sz="2400" dirty="0" err="1"/>
              <a:t>GameObject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ru-RU" sz="2400" dirty="0"/>
              <a:t>;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Создание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dirty="0" err="1">
                <a:solidFill>
                  <a:srgbClr val="00B050"/>
                </a:solidFill>
              </a:rPr>
              <a:t>Instantiate</a:t>
            </a:r>
            <a:r>
              <a:rPr lang="fr-FR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fr-FR" sz="2400" dirty="0"/>
              <a:t>, </a:t>
            </a:r>
            <a:r>
              <a:rPr lang="fr-FR" sz="2400" dirty="0" err="1"/>
              <a:t>transform.position</a:t>
            </a:r>
            <a:r>
              <a:rPr lang="fr-FR" sz="2400" dirty="0"/>
              <a:t>, </a:t>
            </a:r>
            <a:r>
              <a:rPr lang="fr-FR" sz="2400" dirty="0" err="1"/>
              <a:t>transform.rotation</a:t>
            </a:r>
            <a:r>
              <a:rPr lang="fr-FR" sz="2400" dirty="0"/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Уничтожение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префаба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Destroy</a:t>
            </a:r>
            <a:r>
              <a:rPr lang="fr-FR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Explosion</a:t>
            </a:r>
            <a:r>
              <a:rPr lang="fr-FR" sz="2400" dirty="0"/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E4A675-1E5A-42FB-B30F-43D75BAE9DCF}"/>
              </a:ext>
            </a:extLst>
          </p:cNvPr>
          <p:cNvSpPr/>
          <p:nvPr/>
        </p:nvSpPr>
        <p:spPr>
          <a:xfrm>
            <a:off x="6867005" y="5087630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https://goo.su/2f9h</a:t>
            </a:r>
          </a:p>
        </p:txBody>
      </p:sp>
    </p:spTree>
    <p:extLst>
      <p:ext uri="{BB962C8B-B14F-4D97-AF65-F5344CB8AC3E}">
        <p14:creationId xmlns:p14="http://schemas.microsoft.com/office/powerpoint/2010/main" val="386258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740430A-C502-4F9B-89E2-D51D1348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05.10.2020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2896903" y="457200"/>
            <a:ext cx="6215147" cy="81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Game Over</a:t>
            </a:r>
            <a:endParaRPr lang="ru-RU" b="1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6BBF7-DB3D-45E5-A59A-2384AA9B37B7}"/>
              </a:ext>
            </a:extLst>
          </p:cNvPr>
          <p:cNvSpPr txBox="1"/>
          <p:nvPr/>
        </p:nvSpPr>
        <p:spPr>
          <a:xfrm>
            <a:off x="1308182" y="190084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UI -&gt; Text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183D67-E83A-4F0A-BA33-9EB52A931E55}"/>
              </a:ext>
            </a:extLst>
          </p:cNvPr>
          <p:cNvSpPr/>
          <p:nvPr/>
        </p:nvSpPr>
        <p:spPr>
          <a:xfrm>
            <a:off x="907254" y="2833729"/>
            <a:ext cx="11090569" cy="112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Text </a:t>
            </a:r>
            <a:r>
              <a:rPr lang="en-US" sz="2400" b="1" dirty="0" err="1">
                <a:solidFill>
                  <a:srgbClr val="0070C0"/>
                </a:solidFill>
              </a:rPr>
              <a:t>gameText</a:t>
            </a:r>
            <a:r>
              <a:rPr lang="en-US" sz="2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</a:rPr>
              <a:t>gameText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dirty="0" err="1">
                <a:solidFill>
                  <a:srgbClr val="0070C0"/>
                </a:solidFill>
              </a:rPr>
              <a:t>GameObject.Find</a:t>
            </a:r>
            <a:r>
              <a:rPr lang="en-US" sz="2400" b="1" dirty="0">
                <a:solidFill>
                  <a:srgbClr val="0070C0"/>
                </a:solidFill>
              </a:rPr>
              <a:t>("Canvas/Text").</a:t>
            </a:r>
            <a:r>
              <a:rPr lang="en-US" sz="2400" b="1" dirty="0" err="1">
                <a:solidFill>
                  <a:srgbClr val="0070C0"/>
                </a:solidFill>
              </a:rPr>
              <a:t>GetComponent</a:t>
            </a:r>
            <a:r>
              <a:rPr lang="en-US" sz="2400" b="1" dirty="0">
                <a:solidFill>
                  <a:srgbClr val="0070C0"/>
                </a:solidFill>
              </a:rPr>
              <a:t>&lt;Text&gt;();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A7B18-6DCF-4D50-815F-6E2D95901B88}"/>
              </a:ext>
            </a:extLst>
          </p:cNvPr>
          <p:cNvSpPr txBox="1"/>
          <p:nvPr/>
        </p:nvSpPr>
        <p:spPr>
          <a:xfrm>
            <a:off x="805509" y="1398846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47264-39E2-4F1C-A445-611810AA4DC1}"/>
              </a:ext>
            </a:extLst>
          </p:cNvPr>
          <p:cNvSpPr txBox="1"/>
          <p:nvPr/>
        </p:nvSpPr>
        <p:spPr>
          <a:xfrm>
            <a:off x="1308182" y="1506567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пустое текстовое поле на сцене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C4546-5C54-41F4-ADDD-E56873B602F8}"/>
              </a:ext>
            </a:extLst>
          </p:cNvPr>
          <p:cNvSpPr txBox="1"/>
          <p:nvPr/>
        </p:nvSpPr>
        <p:spPr>
          <a:xfrm>
            <a:off x="805509" y="242406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82DEF-3BCE-433A-B91F-15BAD9937BD2}"/>
              </a:ext>
            </a:extLst>
          </p:cNvPr>
          <p:cNvSpPr txBox="1"/>
          <p:nvPr/>
        </p:nvSpPr>
        <p:spPr>
          <a:xfrm>
            <a:off x="1308182" y="2554486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Инициализируем в коде переменную для доступа к надписи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CE815-5973-448C-9390-B832CD75E3C5}"/>
              </a:ext>
            </a:extLst>
          </p:cNvPr>
          <p:cNvSpPr txBox="1"/>
          <p:nvPr/>
        </p:nvSpPr>
        <p:spPr>
          <a:xfrm>
            <a:off x="805509" y="4024271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ru-RU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21A08E-2DF5-4B8A-92AF-65E960BAB4B3}"/>
              </a:ext>
            </a:extLst>
          </p:cNvPr>
          <p:cNvSpPr txBox="1"/>
          <p:nvPr/>
        </p:nvSpPr>
        <p:spPr>
          <a:xfrm>
            <a:off x="1308182" y="4154690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нужный момент добавляем в него надпись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CCCC3D-750A-40BE-B129-9DDC33032F8C}"/>
              </a:ext>
            </a:extLst>
          </p:cNvPr>
          <p:cNvSpPr/>
          <p:nvPr/>
        </p:nvSpPr>
        <p:spPr>
          <a:xfrm>
            <a:off x="805509" y="4609046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gameText.text</a:t>
            </a:r>
            <a:r>
              <a:rPr lang="en-US" sz="2400" b="1" dirty="0">
                <a:solidFill>
                  <a:srgbClr val="0070C0"/>
                </a:solidFill>
              </a:rPr>
              <a:t> = "Game Over";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7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4A68B8-8475-4BAC-B9EA-8C6D3471A70E}"/>
              </a:ext>
            </a:extLst>
          </p:cNvPr>
          <p:cNvSpPr txBox="1">
            <a:spLocks/>
          </p:cNvSpPr>
          <p:nvPr/>
        </p:nvSpPr>
        <p:spPr>
          <a:xfrm>
            <a:off x="2896903" y="457200"/>
            <a:ext cx="6215147" cy="81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Недоступные объекты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E4BF5-3840-4B19-89CB-08EB2763F0E5}"/>
              </a:ext>
            </a:extLst>
          </p:cNvPr>
          <p:cNvSpPr txBox="1"/>
          <p:nvPr/>
        </p:nvSpPr>
        <p:spPr>
          <a:xfrm>
            <a:off x="4504706" y="1482570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Свойство </a:t>
            </a:r>
            <a:r>
              <a:rPr lang="en-US" sz="2400" b="1" i="1" dirty="0">
                <a:solidFill>
                  <a:srgbClr val="C00000"/>
                </a:solidFill>
              </a:rPr>
              <a:t>enabled</a:t>
            </a:r>
            <a:endParaRPr lang="ru-RU" sz="2400" b="1" i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C9540-0952-4576-8189-DD2BE80A0FCF}"/>
              </a:ext>
            </a:extLst>
          </p:cNvPr>
          <p:cNvSpPr txBox="1"/>
          <p:nvPr/>
        </p:nvSpPr>
        <p:spPr>
          <a:xfrm>
            <a:off x="656947" y="2157298"/>
            <a:ext cx="11020966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Объект доступен для пользователя, с ним можно совершать действия</a:t>
            </a:r>
            <a:endParaRPr lang="en-US" sz="2400" dirty="0"/>
          </a:p>
          <a:p>
            <a:endParaRPr lang="ru-RU" sz="2000" b="1" dirty="0">
              <a:solidFill>
                <a:srgbClr val="27870D"/>
              </a:solidFill>
            </a:endParaRPr>
          </a:p>
          <a:p>
            <a:r>
              <a:rPr lang="en-US" sz="2000" b="1" dirty="0">
                <a:solidFill>
                  <a:srgbClr val="27870D"/>
                </a:solidFill>
              </a:rPr>
              <a:t>enabled = true;</a:t>
            </a:r>
            <a:endParaRPr lang="ru-RU" sz="2000" b="1" dirty="0">
              <a:solidFill>
                <a:srgbClr val="27870D"/>
              </a:solidFill>
            </a:endParaRPr>
          </a:p>
          <a:p>
            <a:endParaRPr lang="ru-RU" sz="2000" b="1" dirty="0">
              <a:solidFill>
                <a:srgbClr val="27870D"/>
              </a:solidFill>
            </a:endParaRPr>
          </a:p>
          <a:p>
            <a:endParaRPr lang="ru-RU" sz="2000" b="1" dirty="0">
              <a:solidFill>
                <a:srgbClr val="27870D"/>
              </a:solidFill>
            </a:endParaRPr>
          </a:p>
          <a:p>
            <a:r>
              <a:rPr lang="ru-RU" sz="2000" dirty="0"/>
              <a:t>Объект </a:t>
            </a:r>
            <a:r>
              <a:rPr lang="ru-RU" sz="2000" dirty="0">
                <a:solidFill>
                  <a:srgbClr val="C00000"/>
                </a:solidFill>
              </a:rPr>
              <a:t>НЕ</a:t>
            </a:r>
            <a:r>
              <a:rPr lang="ru-RU" sz="2000" dirty="0"/>
              <a:t> доступен для пользователя, с ним </a:t>
            </a:r>
            <a:r>
              <a:rPr lang="ru-RU" sz="2000" dirty="0">
                <a:solidFill>
                  <a:srgbClr val="C00000"/>
                </a:solidFill>
              </a:rPr>
              <a:t>нельзя</a:t>
            </a:r>
            <a:r>
              <a:rPr lang="ru-RU" sz="2000" dirty="0"/>
              <a:t> совершать действия</a:t>
            </a:r>
            <a:endParaRPr lang="en-US" sz="2000" dirty="0"/>
          </a:p>
          <a:p>
            <a:endParaRPr lang="ru-RU" b="1" dirty="0">
              <a:solidFill>
                <a:srgbClr val="27870D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enabled = false;</a:t>
            </a:r>
          </a:p>
          <a:p>
            <a:endParaRPr lang="en-US" sz="2000" b="1" dirty="0">
              <a:solidFill>
                <a:srgbClr val="27870D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21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{A0F83854-9016-4A08-A523-B0564ED7FC4C}tf78438558_win32</Template>
  <TotalTime>6483</TotalTime>
  <Words>309</Words>
  <Application>Microsoft Office PowerPoint</Application>
  <PresentationFormat>Широкоэкранный</PresentationFormat>
  <Paragraphs>85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Garamond</vt:lpstr>
      <vt:lpstr>Segoe Print</vt:lpstr>
      <vt:lpstr>Times New Roman</vt:lpstr>
      <vt:lpstr>СавонVTI</vt:lpstr>
      <vt:lpstr>Префабы</vt:lpstr>
      <vt:lpstr>Ассеты с компонентами</vt:lpstr>
      <vt:lpstr>Ассеты с компонентами</vt:lpstr>
      <vt:lpstr>Презентация PowerPoint</vt:lpstr>
      <vt:lpstr>Презентация PowerPoint</vt:lpstr>
      <vt:lpstr>Префабы в действии</vt:lpstr>
      <vt:lpstr>Содание префаба в нужный момент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игр</dc:title>
  <dc:creator>selee</dc:creator>
  <cp:lastModifiedBy>mobile3</cp:lastModifiedBy>
  <cp:revision>191</cp:revision>
  <dcterms:created xsi:type="dcterms:W3CDTF">2020-08-04T14:52:06Z</dcterms:created>
  <dcterms:modified xsi:type="dcterms:W3CDTF">2020-10-05T06:42:33Z</dcterms:modified>
</cp:coreProperties>
</file>