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67" r:id="rId4"/>
    <p:sldId id="274" r:id="rId5"/>
    <p:sldId id="275" r:id="rId6"/>
    <p:sldId id="271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68" r:id="rId22"/>
    <p:sldId id="265" r:id="rId23"/>
    <p:sldId id="270" r:id="rId24"/>
  </p:sldIdLst>
  <p:sldSz cx="9144000" cy="6858000" type="screen4x3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35CE50FE-FA6B-438A-BDBA-9B273E6736BA}">
      <dgm:prSet/>
      <dgm:spPr/>
      <dgm:t>
        <a:bodyPr rtlCol="0"/>
        <a:lstStyle/>
        <a:p>
          <a:pPr rtl="0"/>
          <a:r>
            <a:rPr lang="ru-RU" noProof="0" dirty="0"/>
            <a:t>Простой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0CAD6BAE-C3D8-4C9E-99F7-B8721A5E98BA}">
      <dgm:prSet custT="1"/>
      <dgm:spPr/>
      <dgm:t>
        <a:bodyPr/>
        <a:lstStyle/>
        <a:p>
          <a:pPr>
            <a:buNone/>
          </a:pPr>
          <a:r>
            <a:rPr lang="en-US" sz="2000" i="1" dirty="0">
              <a:solidFill>
                <a:schemeClr val="accent5">
                  <a:lumMod val="75000"/>
                </a:schemeClr>
              </a:solidFill>
            </a:rPr>
            <a:t>//</a:t>
          </a:r>
          <a:r>
            <a:rPr lang="ru-RU" sz="2000" i="1" dirty="0">
              <a:solidFill>
                <a:schemeClr val="accent5">
                  <a:lumMod val="75000"/>
                </a:schemeClr>
              </a:solidFill>
            </a:rPr>
            <a:t>Это простой комментарий</a:t>
          </a:r>
          <a:br>
            <a:rPr lang="en-US" sz="2000" i="1" dirty="0"/>
          </a:br>
          <a:r>
            <a:rPr lang="en-US" sz="2000" dirty="0"/>
            <a:t>@Override</a:t>
          </a:r>
          <a:br>
            <a:rPr lang="en-US" sz="2000" dirty="0"/>
          </a:br>
          <a:r>
            <a:rPr lang="en-US" sz="2000" b="1" dirty="0"/>
            <a:t>protected void </a:t>
          </a:r>
          <a:r>
            <a:rPr lang="en-US" sz="2000" dirty="0" err="1"/>
            <a:t>onCreate</a:t>
          </a:r>
          <a:r>
            <a:rPr lang="en-US" sz="2000" dirty="0"/>
            <a:t>(Bundle </a:t>
          </a:r>
          <a:r>
            <a:rPr lang="en-US" sz="2000" dirty="0" err="1"/>
            <a:t>savedInstanceState</a:t>
          </a:r>
          <a:r>
            <a:rPr lang="en-US" sz="2000" dirty="0"/>
            <a:t>) {</a:t>
          </a:r>
          <a:br>
            <a:rPr lang="en-US" sz="2000" dirty="0"/>
          </a:br>
          <a:r>
            <a:rPr lang="en-US" sz="2000" dirty="0"/>
            <a:t>    </a:t>
          </a:r>
          <a:r>
            <a:rPr lang="en-US" sz="2000" b="1" dirty="0" err="1"/>
            <a:t>super</a:t>
          </a:r>
          <a:r>
            <a:rPr lang="en-US" sz="2000" dirty="0" err="1"/>
            <a:t>.onCreate</a:t>
          </a:r>
          <a:r>
            <a:rPr lang="en-US" sz="2000" dirty="0"/>
            <a:t>(</a:t>
          </a:r>
          <a:r>
            <a:rPr lang="en-US" sz="2000" dirty="0" err="1"/>
            <a:t>savedInstanceState</a:t>
          </a:r>
          <a:r>
            <a:rPr lang="en-US" sz="2000" dirty="0"/>
            <a:t>);</a:t>
          </a:r>
          <a:r>
            <a:rPr lang="ru-RU" sz="2000" dirty="0"/>
            <a:t> </a:t>
          </a:r>
          <a:endParaRPr lang="ru-RU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FAB0D79A-6A73-465B-8361-1FE36EEDCA6C}">
      <dgm:prSet/>
      <dgm:spPr/>
      <dgm:t>
        <a:bodyPr rtlCol="0"/>
        <a:lstStyle/>
        <a:p>
          <a:pPr rtl="0"/>
          <a:r>
            <a:rPr lang="ru-RU" noProof="0" dirty="0"/>
            <a:t>Составной</a:t>
          </a:r>
        </a:p>
      </dgm:t>
    </dgm:pt>
    <dgm:pt modelId="{33450DC6-26F7-411A-BD9F-F57016F3B766}" type="par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5104A0D4-D885-4FBB-8599-D9DDBD387BC4}" type="sib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69C06211-77AB-4945-9617-FE72D514367D}">
      <dgm:prSet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 /* Это сложный комментарий,</a:t>
          </a:r>
          <a:br>
            <a:rPr lang="ru-RU" i="1" dirty="0">
              <a:solidFill>
                <a:schemeClr val="accent5">
                  <a:lumMod val="75000"/>
                </a:schemeClr>
              </a:solidFill>
            </a:rPr>
          </a:b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состоящий из нескольких строк</a:t>
          </a:r>
          <a:endParaRPr lang="ru-RU" noProof="0" dirty="0"/>
        </a:p>
      </dgm:t>
    </dgm:pt>
    <dgm:pt modelId="{E4A86DB6-52D1-44D9-9B48-953F9A9F4DCE}" type="par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B618DDCC-A5A9-44B3-AC48-7ED49C7AFCBB}" type="sib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FBBF3CD8-4A72-4E2D-A49A-EE952C58EA6B}">
      <dgm:prSet custT="1"/>
      <dgm:spPr/>
      <dgm:t>
        <a:bodyPr/>
        <a:lstStyle/>
        <a:p>
          <a:pPr>
            <a:buNone/>
          </a:pPr>
          <a:r>
            <a:rPr lang="ru-RU" sz="2000" noProof="0" dirty="0"/>
            <a:t>…</a:t>
          </a:r>
        </a:p>
      </dgm:t>
    </dgm:pt>
    <dgm:pt modelId="{3FBCA024-88DC-4E3B-92AF-158755B0F37C}" type="parTrans" cxnId="{8F94C6F8-066A-4062-9723-0FA9F6F1F048}">
      <dgm:prSet/>
      <dgm:spPr/>
      <dgm:t>
        <a:bodyPr/>
        <a:lstStyle/>
        <a:p>
          <a:endParaRPr lang="ru-RU"/>
        </a:p>
      </dgm:t>
    </dgm:pt>
    <dgm:pt modelId="{A8A09426-758E-48D1-A631-B965242237EB}" type="sibTrans" cxnId="{8F94C6F8-066A-4062-9723-0FA9F6F1F048}">
      <dgm:prSet/>
      <dgm:spPr/>
      <dgm:t>
        <a:bodyPr/>
        <a:lstStyle/>
        <a:p>
          <a:endParaRPr lang="ru-RU"/>
        </a:p>
      </dgm:t>
    </dgm:pt>
    <dgm:pt modelId="{90247E7F-1C60-4D44-9360-6BCFE131D2B2}">
      <dgm:prSet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ru-RU" noProof="0" dirty="0"/>
            <a:t>…</a:t>
          </a:r>
        </a:p>
      </dgm:t>
    </dgm:pt>
    <dgm:pt modelId="{EDADAD92-535D-41F1-8639-DC0687DB9474}" type="parTrans" cxnId="{0670E2D3-8359-4080-8FCB-3869F5A3D446}">
      <dgm:prSet/>
      <dgm:spPr/>
      <dgm:t>
        <a:bodyPr/>
        <a:lstStyle/>
        <a:p>
          <a:endParaRPr lang="ru-RU"/>
        </a:p>
      </dgm:t>
    </dgm:pt>
    <dgm:pt modelId="{846B8E0F-FD46-4C0D-B1A4-777C7F12F60D}" type="sibTrans" cxnId="{0670E2D3-8359-4080-8FCB-3869F5A3D446}">
      <dgm:prSet/>
      <dgm:spPr/>
      <dgm:t>
        <a:bodyPr/>
        <a:lstStyle/>
        <a:p>
          <a:endParaRPr lang="ru-RU"/>
        </a:p>
      </dgm:t>
    </dgm:pt>
    <dgm:pt modelId="{3A9C98FE-DE8A-4FA4-8E6E-05D6C7CABE06}">
      <dgm:prSet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*/</a:t>
          </a:r>
          <a:br>
            <a:rPr lang="en-US" i="1" dirty="0">
              <a:solidFill>
                <a:schemeClr val="accent5">
                  <a:lumMod val="75000"/>
                </a:schemeClr>
              </a:solidFill>
            </a:rPr>
          </a:br>
          <a:r>
            <a:rPr lang="en-US" dirty="0"/>
            <a:t>@Override</a:t>
          </a:r>
          <a:br>
            <a:rPr lang="en-US" dirty="0"/>
          </a:br>
          <a:r>
            <a:rPr lang="en-US" b="1" dirty="0"/>
            <a:t>protected void </a:t>
          </a:r>
          <a:r>
            <a:rPr lang="en-US" dirty="0" err="1"/>
            <a:t>onCreate</a:t>
          </a:r>
          <a:r>
            <a:rPr lang="en-US" dirty="0"/>
            <a:t>(Bundle </a:t>
          </a:r>
          <a:r>
            <a:rPr lang="en-US" dirty="0" err="1"/>
            <a:t>savedInstanceState</a:t>
          </a:r>
          <a:r>
            <a:rPr lang="en-US" dirty="0"/>
            <a:t>) {</a:t>
          </a:r>
          <a:br>
            <a:rPr lang="en-US" dirty="0"/>
          </a:br>
          <a:r>
            <a:rPr lang="en-US" dirty="0"/>
            <a:t>    </a:t>
          </a:r>
          <a:r>
            <a:rPr lang="en-US" b="1" dirty="0" err="1"/>
            <a:t>super</a:t>
          </a:r>
          <a:r>
            <a:rPr lang="en-US" dirty="0" err="1"/>
            <a:t>.onCreate</a:t>
          </a:r>
          <a:r>
            <a:rPr lang="en-US" dirty="0"/>
            <a:t>(</a:t>
          </a:r>
          <a:r>
            <a:rPr lang="en-US" dirty="0" err="1"/>
            <a:t>savedInstanceState</a:t>
          </a:r>
          <a:r>
            <a:rPr lang="en-US" dirty="0"/>
            <a:t>);</a:t>
          </a:r>
          <a:r>
            <a:rPr lang="ru-RU" dirty="0"/>
            <a:t> </a:t>
          </a:r>
          <a:endParaRPr lang="ru-RU" noProof="0" dirty="0"/>
        </a:p>
      </dgm:t>
    </dgm:pt>
    <dgm:pt modelId="{2893C3EA-A35C-4519-85A8-8C65818D18AB}" type="parTrans" cxnId="{EC9C194E-9D12-4B15-B468-888DD7F041C1}">
      <dgm:prSet/>
      <dgm:spPr/>
    </dgm:pt>
    <dgm:pt modelId="{925B4C54-DE6B-4EA8-87D4-8DE54CB57B0A}" type="sibTrans" cxnId="{EC9C194E-9D12-4B15-B468-888DD7F041C1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0" presStyleCnt="2" custScaleX="72976" custScaleY="74786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0" presStyleCnt="2"/>
      <dgm:spPr/>
    </dgm:pt>
    <dgm:pt modelId="{51995420-F191-467D-9BF2-AC4D4D44A822}" type="pres">
      <dgm:prSet presAssocID="{FAB0D79A-6A73-465B-8361-1FE36EEDCA6C}" presName="parentText" presStyleLbl="node1" presStyleIdx="1" presStyleCnt="2" custScaleX="48943" custScaleY="7544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EC9C194E-9D12-4B15-B468-888DD7F041C1}" srcId="{FAB0D79A-6A73-465B-8361-1FE36EEDCA6C}" destId="{3A9C98FE-DE8A-4FA4-8E6E-05D6C7CABE06}" srcOrd="1" destOrd="0" parTransId="{2893C3EA-A35C-4519-85A8-8C65818D18AB}" sibTransId="{925B4C54-DE6B-4EA8-87D4-8DE54CB57B0A}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C2719786-F109-4509-9A46-7A17B833C8BF}" type="presOf" srcId="{3A9C98FE-DE8A-4FA4-8E6E-05D6C7CABE06}" destId="{3C6D13E9-035D-48C2-B157-0FA2B30F21B6}" srcOrd="0" destOrd="1" presId="urn:microsoft.com/office/officeart/2005/8/layout/list1#2"/>
    <dgm:cxn modelId="{A2F622A2-E4DB-4477-942D-FD44AEB4E764}" srcId="{B7B4D503-0B80-4460-922F-678D7B3B9A0D}" destId="{FAB0D79A-6A73-465B-8361-1FE36EEDCA6C}" srcOrd="1" destOrd="0" parTransId="{33450DC6-26F7-411A-BD9F-F57016F3B766}" sibTransId="{5104A0D4-D885-4FBB-8599-D9DDBD387BC4}"/>
    <dgm:cxn modelId="{05BD20B6-D0F0-4BC1-84B7-43FBEC406E2E}" type="presOf" srcId="{90247E7F-1C60-4D44-9360-6BCFE131D2B2}" destId="{3C6D13E9-035D-48C2-B157-0FA2B30F21B6}" srcOrd="0" destOrd="2" presId="urn:microsoft.com/office/officeart/2005/8/layout/list1#2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0670E2D3-8359-4080-8FCB-3869F5A3D446}" srcId="{FAB0D79A-6A73-465B-8361-1FE36EEDCA6C}" destId="{90247E7F-1C60-4D44-9360-6BCFE131D2B2}" srcOrd="2" destOrd="0" parTransId="{EDADAD92-535D-41F1-8639-DC0687DB9474}" sibTransId="{846B8E0F-FD46-4C0D-B1A4-777C7F12F60D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8E5F72DE-B797-4AA8-A7B6-F5D7F8150774}" type="presOf" srcId="{FBBF3CD8-4A72-4E2D-A49A-EE952C58EA6B}" destId="{F901923D-E6E1-47FE-BE41-8B8C66EFA3AF}" srcOrd="0" destOrd="1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8F94C6F8-066A-4062-9723-0FA9F6F1F048}" srcId="{35CE50FE-FA6B-438A-BDBA-9B273E6736BA}" destId="{FBBF3CD8-4A72-4E2D-A49A-EE952C58EA6B}" srcOrd="1" destOrd="0" parTransId="{3FBCA024-88DC-4E3B-92AF-158755B0F37C}" sibTransId="{A8A09426-758E-48D1-A631-B965242237EB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1DF9D7DA-C448-496C-8B8B-E830E4A0814F}" type="presParOf" srcId="{01DD0F12-12F5-4D40-B8E1-50F8BA73202A}" destId="{CC18E8B9-19B1-4F96-A127-5A94E08F615B}" srcOrd="3" destOrd="0" presId="urn:microsoft.com/office/officeart/2005/8/layout/list1#2"/>
    <dgm:cxn modelId="{F929161F-4AAF-4766-A387-286B2ECEBC11}" type="presParOf" srcId="{01DD0F12-12F5-4D40-B8E1-50F8BA73202A}" destId="{EE85961F-4A4D-4EDE-855D-760D922C48F6}" srcOrd="4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5" destOrd="0" presId="urn:microsoft.com/office/officeart/2005/8/layout/list1#2"/>
    <dgm:cxn modelId="{C202862A-7E7B-4B84-B809-41170FB083E1}" type="presParOf" srcId="{01DD0F12-12F5-4D40-B8E1-50F8BA73202A}" destId="{3C6D13E9-035D-48C2-B157-0FA2B30F21B6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35CE50FE-FA6B-438A-BDBA-9B273E6736BA}">
      <dgm:prSet/>
      <dgm:spPr/>
      <dgm:t>
        <a:bodyPr rtlCol="0"/>
        <a:lstStyle/>
        <a:p>
          <a:pPr rtl="0"/>
          <a:r>
            <a:rPr lang="ru-RU" noProof="0" dirty="0"/>
            <a:t>Простой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0CAD6BAE-C3D8-4C9E-99F7-B8721A5E98BA}">
      <dgm:prSet custT="1"/>
      <dgm:spPr/>
      <dgm:t>
        <a:bodyPr/>
        <a:lstStyle/>
        <a:p>
          <a:pPr>
            <a:buNone/>
          </a:pPr>
          <a:r>
            <a:rPr lang="en-US" sz="2000" b="1" dirty="0"/>
            <a:t>int </a:t>
          </a:r>
          <a:r>
            <a:rPr lang="en-US" sz="2000" dirty="0"/>
            <a:t>b = 8;</a:t>
          </a:r>
          <a:endParaRPr lang="ru-RU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FAB0D79A-6A73-465B-8361-1FE36EEDCA6C}">
      <dgm:prSet/>
      <dgm:spPr/>
      <dgm:t>
        <a:bodyPr rtlCol="0"/>
        <a:lstStyle/>
        <a:p>
          <a:pPr rtl="0"/>
          <a:r>
            <a:rPr lang="ru-RU" noProof="0" dirty="0"/>
            <a:t>Составной</a:t>
          </a:r>
        </a:p>
      </dgm:t>
    </dgm:pt>
    <dgm:pt modelId="{33450DC6-26F7-411A-BD9F-F57016F3B766}" type="par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5104A0D4-D885-4FBB-8599-D9DDBD387BC4}" type="sib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69C06211-77AB-4945-9617-FE72D514367D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b="1" dirty="0">
              <a:solidFill>
                <a:schemeClr val="accent5">
                  <a:lumMod val="75000"/>
                </a:schemeClr>
              </a:solidFill>
            </a:rPr>
            <a:t>if</a:t>
          </a: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(a &gt; 10){</a:t>
          </a:r>
          <a:br>
            <a:rPr lang="en-US" sz="2000" dirty="0"/>
          </a:br>
          <a:r>
            <a:rPr lang="en-US" sz="2000" dirty="0"/>
            <a:t>    summa += 1;</a:t>
          </a:r>
          <a:endParaRPr lang="ru-RU" sz="2000" noProof="0" dirty="0"/>
        </a:p>
      </dgm:t>
    </dgm:pt>
    <dgm:pt modelId="{E4A86DB6-52D1-44D9-9B48-953F9A9F4DCE}" type="par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B618DDCC-A5A9-44B3-AC48-7ED49C7AFCBB}" type="sib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F636B974-D359-4C10-B90F-F9689CBE0D56}">
      <dgm:prSet custT="1"/>
      <dgm:spPr/>
      <dgm:t>
        <a:bodyPr/>
        <a:lstStyle/>
        <a:p>
          <a:pPr>
            <a:buNone/>
          </a:pPr>
          <a:r>
            <a:rPr lang="en-US" sz="2000" dirty="0" err="1"/>
            <a:t>setContentView</a:t>
          </a:r>
          <a:r>
            <a:rPr lang="en-US" sz="2000" dirty="0"/>
            <a:t>(</a:t>
          </a:r>
          <a:r>
            <a:rPr lang="en-US" sz="2000" dirty="0" err="1"/>
            <a:t>R.layout.</a:t>
          </a:r>
          <a:r>
            <a:rPr lang="en-US" sz="2000" b="1" i="1" dirty="0" err="1"/>
            <a:t>activity_main</a:t>
          </a:r>
          <a:r>
            <a:rPr lang="en-US" sz="2000" dirty="0"/>
            <a:t>);</a:t>
          </a:r>
          <a:endParaRPr lang="ru-RU" sz="2000" noProof="0" dirty="0"/>
        </a:p>
      </dgm:t>
    </dgm:pt>
    <dgm:pt modelId="{F7EE637F-70B8-4634-8061-C6FE7F7FDE63}" type="parTrans" cxnId="{7D39A0F9-D4CF-41DE-BA42-1C180FF3620B}">
      <dgm:prSet/>
      <dgm:spPr/>
    </dgm:pt>
    <dgm:pt modelId="{AA1B6FE2-9F55-4A1B-A007-19ED72C47759}" type="sibTrans" cxnId="{7D39A0F9-D4CF-41DE-BA42-1C180FF3620B}">
      <dgm:prSet/>
      <dgm:spPr/>
    </dgm:pt>
    <dgm:pt modelId="{C511F317-0764-4A68-B6E8-09FF7184C732}">
      <dgm:prSet custT="1"/>
      <dgm:spPr/>
      <dgm:t>
        <a:bodyPr/>
        <a:lstStyle/>
        <a:p>
          <a:pPr>
            <a:buNone/>
          </a:pPr>
          <a:endParaRPr lang="ru-RU" sz="2000" noProof="0" dirty="0"/>
        </a:p>
      </dgm:t>
    </dgm:pt>
    <dgm:pt modelId="{C7CAC665-4386-4C64-8893-9399253F7CFE}" type="parTrans" cxnId="{232CA385-B995-4BE3-A25C-8C542B3BB44D}">
      <dgm:prSet/>
      <dgm:spPr/>
    </dgm:pt>
    <dgm:pt modelId="{6E760737-079A-4A73-8CDE-D1FC175D630C}" type="sibTrans" cxnId="{232CA385-B995-4BE3-A25C-8C542B3BB44D}">
      <dgm:prSet/>
      <dgm:spPr/>
    </dgm:pt>
    <dgm:pt modelId="{BF0181C9-AD2C-4964-995C-625DA5EC00B2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noProof="0" dirty="0">
            <a:solidFill>
              <a:schemeClr val="accent5">
                <a:lumMod val="75000"/>
              </a:schemeClr>
            </a:solidFill>
          </a:endParaRPr>
        </a:p>
      </dgm:t>
    </dgm:pt>
    <dgm:pt modelId="{2A48BFDC-4FC6-46D8-85AF-1740A44397FA}" type="parTrans" cxnId="{C008F790-3F2B-43DB-AA47-A87D76BE39D9}">
      <dgm:prSet/>
      <dgm:spPr/>
    </dgm:pt>
    <dgm:pt modelId="{9406632F-8AFD-41E1-B9D6-C260A2D5D732}" type="sibTrans" cxnId="{C008F790-3F2B-43DB-AA47-A87D76BE39D9}">
      <dgm:prSet/>
      <dgm:spPr/>
    </dgm:pt>
    <dgm:pt modelId="{FAFFBC6C-5996-4806-A798-17EF8BBF7C53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b="1" dirty="0">
              <a:solidFill>
                <a:schemeClr val="accent5">
                  <a:lumMod val="75000"/>
                </a:schemeClr>
              </a:solidFill>
            </a:rPr>
            <a:t>else</a:t>
          </a: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{</a:t>
          </a:r>
          <a:br>
            <a:rPr lang="en-US" sz="2000" dirty="0"/>
          </a:br>
          <a:r>
            <a:rPr lang="en-US" sz="2000" dirty="0"/>
            <a:t>    </a:t>
          </a:r>
          <a:r>
            <a:rPr lang="en-US" sz="2000" dirty="0" err="1"/>
            <a:t>System.</a:t>
          </a:r>
          <a:r>
            <a:rPr lang="en-US" sz="2000" b="1" i="1" dirty="0" err="1"/>
            <a:t>out</a:t>
          </a:r>
          <a:r>
            <a:rPr lang="en-US" sz="2000" dirty="0" err="1"/>
            <a:t>.println</a:t>
          </a:r>
          <a:r>
            <a:rPr lang="en-US" sz="2000" dirty="0"/>
            <a:t>(</a:t>
          </a:r>
          <a:r>
            <a:rPr lang="en-US" sz="2000" b="1" dirty="0"/>
            <a:t>"Return"</a:t>
          </a:r>
          <a:r>
            <a:rPr lang="en-US" sz="2000" dirty="0"/>
            <a:t>);</a:t>
          </a:r>
          <a:endParaRPr lang="ru-RU" sz="2000" noProof="0" dirty="0"/>
        </a:p>
      </dgm:t>
    </dgm:pt>
    <dgm:pt modelId="{373F70E0-185F-4D66-8E03-15E790780764}" type="parTrans" cxnId="{472F1FE6-1CC4-4956-8707-B8EB071DA5F6}">
      <dgm:prSet/>
      <dgm:spPr/>
    </dgm:pt>
    <dgm:pt modelId="{BB6A8355-A41F-42C6-9488-C0B1B6A981D4}" type="sibTrans" cxnId="{472F1FE6-1CC4-4956-8707-B8EB071DA5F6}">
      <dgm:prSet/>
      <dgm:spPr/>
    </dgm:pt>
    <dgm:pt modelId="{1972FFD4-9BD8-4878-B37C-3022E31FD0A0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noProof="0" dirty="0">
            <a:solidFill>
              <a:schemeClr val="accent5">
                <a:lumMod val="75000"/>
              </a:schemeClr>
            </a:solidFill>
          </a:endParaRPr>
        </a:p>
      </dgm:t>
    </dgm:pt>
    <dgm:pt modelId="{AF0B848B-8277-4EB1-8EB6-C827DED6C503}" type="parTrans" cxnId="{DE6C3A91-E192-4AFF-A9B1-163F1FACE69D}">
      <dgm:prSet/>
      <dgm:spPr/>
    </dgm:pt>
    <dgm:pt modelId="{0AEC7EF1-789A-4940-87E2-0CE45221A596}" type="sibTrans" cxnId="{DE6C3A91-E192-4AFF-A9B1-163F1FACE69D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0" presStyleCnt="2" custScaleX="72976" custScaleY="74786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0" presStyleCnt="2"/>
      <dgm:spPr/>
    </dgm:pt>
    <dgm:pt modelId="{51995420-F191-467D-9BF2-AC4D4D44A822}" type="pres">
      <dgm:prSet presAssocID="{FAB0D79A-6A73-465B-8361-1FE36EEDCA6C}" presName="parentText" presStyleLbl="node1" presStyleIdx="1" presStyleCnt="2" custScaleX="48943" custScaleY="7544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1" presStyleCnt="2" custLinFactNeighborX="116" custLinFactNeighborY="4534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232CA385-B995-4BE3-A25C-8C542B3BB44D}" srcId="{35CE50FE-FA6B-438A-BDBA-9B273E6736BA}" destId="{C511F317-0764-4A68-B6E8-09FF7184C732}" srcOrd="1" destOrd="0" parTransId="{C7CAC665-4386-4C64-8893-9399253F7CFE}" sibTransId="{6E760737-079A-4A73-8CDE-D1FC175D630C}"/>
    <dgm:cxn modelId="{97848388-B8E3-4DFE-99E0-407092A64452}" type="presOf" srcId="{BF0181C9-AD2C-4964-995C-625DA5EC00B2}" destId="{3C6D13E9-035D-48C2-B157-0FA2B30F21B6}" srcOrd="0" destOrd="1" presId="urn:microsoft.com/office/officeart/2005/8/layout/list1#2"/>
    <dgm:cxn modelId="{C008F790-3F2B-43DB-AA47-A87D76BE39D9}" srcId="{FAB0D79A-6A73-465B-8361-1FE36EEDCA6C}" destId="{BF0181C9-AD2C-4964-995C-625DA5EC00B2}" srcOrd="1" destOrd="0" parTransId="{2A48BFDC-4FC6-46D8-85AF-1740A44397FA}" sibTransId="{9406632F-8AFD-41E1-B9D6-C260A2D5D732}"/>
    <dgm:cxn modelId="{DE6C3A91-E192-4AFF-A9B1-163F1FACE69D}" srcId="{FAB0D79A-6A73-465B-8361-1FE36EEDCA6C}" destId="{1972FFD4-9BD8-4878-B37C-3022E31FD0A0}" srcOrd="3" destOrd="0" parTransId="{AF0B848B-8277-4EB1-8EB6-C827DED6C503}" sibTransId="{0AEC7EF1-789A-4940-87E2-0CE45221A596}"/>
    <dgm:cxn modelId="{A2F622A2-E4DB-4477-942D-FD44AEB4E764}" srcId="{B7B4D503-0B80-4460-922F-678D7B3B9A0D}" destId="{FAB0D79A-6A73-465B-8361-1FE36EEDCA6C}" srcOrd="1" destOrd="0" parTransId="{33450DC6-26F7-411A-BD9F-F57016F3B766}" sibTransId="{5104A0D4-D885-4FBB-8599-D9DDBD387BC4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7CFE23BE-61FD-4281-8D5D-C5C0417C0FFA}" type="presOf" srcId="{1972FFD4-9BD8-4878-B37C-3022E31FD0A0}" destId="{3C6D13E9-035D-48C2-B157-0FA2B30F21B6}" srcOrd="0" destOrd="3" presId="urn:microsoft.com/office/officeart/2005/8/layout/list1#2"/>
    <dgm:cxn modelId="{D3BE1BD1-6A4F-45BC-93E5-71FDB33DBD0B}" type="presOf" srcId="{FAFFBC6C-5996-4806-A798-17EF8BBF7C53}" destId="{3C6D13E9-035D-48C2-B157-0FA2B30F21B6}" srcOrd="0" destOrd="2" presId="urn:microsoft.com/office/officeart/2005/8/layout/list1#2"/>
    <dgm:cxn modelId="{9C2390D8-3CFA-4821-974B-C4797FD44441}" type="presOf" srcId="{C511F317-0764-4A68-B6E8-09FF7184C732}" destId="{F901923D-E6E1-47FE-BE41-8B8C66EFA3AF}" srcOrd="0" destOrd="1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472F1FE6-1CC4-4956-8707-B8EB071DA5F6}" srcId="{FAB0D79A-6A73-465B-8361-1FE36EEDCA6C}" destId="{FAFFBC6C-5996-4806-A798-17EF8BBF7C53}" srcOrd="2" destOrd="0" parTransId="{373F70E0-185F-4D66-8E03-15E790780764}" sibTransId="{BB6A8355-A41F-42C6-9488-C0B1B6A981D4}"/>
    <dgm:cxn modelId="{E67177F3-6F87-4112-9EA6-C240D0D3CDDA}" type="presOf" srcId="{F636B974-D359-4C10-B90F-F9689CBE0D56}" destId="{F901923D-E6E1-47FE-BE41-8B8C66EFA3AF}" srcOrd="0" destOrd="2" presId="urn:microsoft.com/office/officeart/2005/8/layout/list1#2"/>
    <dgm:cxn modelId="{7D39A0F9-D4CF-41DE-BA42-1C180FF3620B}" srcId="{35CE50FE-FA6B-438A-BDBA-9B273E6736BA}" destId="{F636B974-D359-4C10-B90F-F9689CBE0D56}" srcOrd="2" destOrd="0" parTransId="{F7EE637F-70B8-4634-8061-C6FE7F7FDE63}" sibTransId="{AA1B6FE2-9F55-4A1B-A007-19ED72C47759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1DF9D7DA-C448-496C-8B8B-E830E4A0814F}" type="presParOf" srcId="{01DD0F12-12F5-4D40-B8E1-50F8BA73202A}" destId="{CC18E8B9-19B1-4F96-A127-5A94E08F615B}" srcOrd="3" destOrd="0" presId="urn:microsoft.com/office/officeart/2005/8/layout/list1#2"/>
    <dgm:cxn modelId="{F929161F-4AAF-4766-A387-286B2ECEBC11}" type="presParOf" srcId="{01DD0F12-12F5-4D40-B8E1-50F8BA73202A}" destId="{EE85961F-4A4D-4EDE-855D-760D922C48F6}" srcOrd="4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5" destOrd="0" presId="urn:microsoft.com/office/officeart/2005/8/layout/list1#2"/>
    <dgm:cxn modelId="{C202862A-7E7B-4B84-B809-41170FB083E1}" type="presParOf" srcId="{01DD0F12-12F5-4D40-B8E1-50F8BA73202A}" destId="{3C6D13E9-035D-48C2-B157-0FA2B30F21B6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35CE50FE-FA6B-438A-BDBA-9B273E6736BA}">
      <dgm:prSet/>
      <dgm:spPr/>
      <dgm:t>
        <a:bodyPr rtlCol="0"/>
        <a:lstStyle/>
        <a:p>
          <a:pPr rtl="0"/>
          <a:r>
            <a:rPr lang="ru-RU" noProof="0" dirty="0"/>
            <a:t>Интерфейс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0CAD6BAE-C3D8-4C9E-99F7-B8721A5E98BA}">
      <dgm:prSet/>
      <dgm:spPr/>
      <dgm:t>
        <a:bodyPr rtlCol="0"/>
        <a:lstStyle/>
        <a:p>
          <a:pPr rtl="0"/>
          <a:r>
            <a:rPr lang="ru-RU" noProof="0" dirty="0"/>
            <a:t>Два поля для ввода слагаемых</a:t>
          </a:r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9D917CEA-E1DE-4F82-8267-4F7F8CD888EE}">
      <dgm:prSet/>
      <dgm:spPr/>
      <dgm:t>
        <a:bodyPr rtlCol="0"/>
        <a:lstStyle/>
        <a:p>
          <a:pPr rtl="0"/>
          <a:r>
            <a:rPr lang="ru-RU" noProof="0" dirty="0"/>
            <a:t>Кнопка, по нажатию которой происходит расчет</a:t>
          </a:r>
        </a:p>
      </dgm:t>
    </dgm:pt>
    <dgm:pt modelId="{6114FE61-1325-456B-A0AD-FC7CADFA8674}" type="parTrans" cxnId="{0C4255E5-A099-42C1-A2C4-EDD7AF90B7AB}">
      <dgm:prSet/>
      <dgm:spPr/>
      <dgm:t>
        <a:bodyPr rtlCol="0"/>
        <a:lstStyle/>
        <a:p>
          <a:pPr rtl="0"/>
          <a:endParaRPr lang="ru-RU" noProof="0" dirty="0"/>
        </a:p>
      </dgm:t>
    </dgm:pt>
    <dgm:pt modelId="{32D7CD6A-211F-4E49-BC44-084FD1018470}" type="sibTrans" cxnId="{0C4255E5-A099-42C1-A2C4-EDD7AF90B7AB}">
      <dgm:prSet/>
      <dgm:spPr/>
      <dgm:t>
        <a:bodyPr rtlCol="0"/>
        <a:lstStyle/>
        <a:p>
          <a:pPr rtl="0"/>
          <a:endParaRPr lang="ru-RU" noProof="0" dirty="0"/>
        </a:p>
      </dgm:t>
    </dgm:pt>
    <dgm:pt modelId="{87CEC704-C58C-41F7-BF40-B3CC69DEB8B4}">
      <dgm:prSet/>
      <dgm:spPr/>
      <dgm:t>
        <a:bodyPr rtlCol="0"/>
        <a:lstStyle/>
        <a:p>
          <a:pPr rtl="0"/>
          <a:r>
            <a:rPr lang="ru-RU" noProof="0" dirty="0"/>
            <a:t>Поле для вывода результата</a:t>
          </a:r>
        </a:p>
      </dgm:t>
    </dgm:pt>
    <dgm:pt modelId="{FF49FE88-D33B-456F-A327-35304218AC7B}" type="parTrans" cxnId="{2CF0FD25-2C46-4D07-AF26-01F751636C77}">
      <dgm:prSet/>
      <dgm:spPr/>
      <dgm:t>
        <a:bodyPr rtlCol="0"/>
        <a:lstStyle/>
        <a:p>
          <a:pPr rtl="0"/>
          <a:endParaRPr lang="ru-RU" noProof="0" dirty="0"/>
        </a:p>
      </dgm:t>
    </dgm:pt>
    <dgm:pt modelId="{E9C04286-F03D-4DCB-A312-F1B656A2CC36}" type="sibTrans" cxnId="{2CF0FD25-2C46-4D07-AF26-01F751636C77}">
      <dgm:prSet/>
      <dgm:spPr/>
      <dgm:t>
        <a:bodyPr rtlCol="0"/>
        <a:lstStyle/>
        <a:p>
          <a:pPr rtl="0"/>
          <a:endParaRPr lang="ru-RU" noProof="0" dirty="0"/>
        </a:p>
      </dgm:t>
    </dgm:pt>
    <dgm:pt modelId="{FAB0D79A-6A73-465B-8361-1FE36EEDCA6C}">
      <dgm:prSet/>
      <dgm:spPr/>
      <dgm:t>
        <a:bodyPr rtlCol="0"/>
        <a:lstStyle/>
        <a:p>
          <a:pPr rtl="0"/>
          <a:r>
            <a:rPr lang="ru-RU" noProof="0" dirty="0"/>
            <a:t>Код</a:t>
          </a:r>
        </a:p>
      </dgm:t>
    </dgm:pt>
    <dgm:pt modelId="{33450DC6-26F7-411A-BD9F-F57016F3B766}" type="par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5104A0D4-D885-4FBB-8599-D9DDBD387BC4}" type="sib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69C06211-77AB-4945-9617-FE72D514367D}">
      <dgm:prSet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ru-RU" noProof="0" dirty="0">
              <a:ea typeface="+mn-ea"/>
              <a:cs typeface="+mn-cs"/>
            </a:rPr>
            <a:t>Метод обработки нажатия кнопки, в котором происходит сложение двух чисел и вывод их в третье поле</a:t>
          </a:r>
          <a:endParaRPr lang="ru-RU" noProof="0" dirty="0"/>
        </a:p>
      </dgm:t>
    </dgm:pt>
    <dgm:pt modelId="{E4A86DB6-52D1-44D9-9B48-953F9A9F4DCE}" type="par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B618DDCC-A5A9-44B3-AC48-7ED49C7AFCBB}" type="sib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0" presStyleCnt="2" custScaleX="74913" custScaleY="138211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0" presStyleCnt="2"/>
      <dgm:spPr/>
    </dgm:pt>
    <dgm:pt modelId="{51995420-F191-467D-9BF2-AC4D4D44A822}" type="pres">
      <dgm:prSet presAssocID="{FAB0D79A-6A73-465B-8361-1FE36EEDCA6C}" presName="parentText" presStyleLbl="node1" presStyleIdx="1" presStyleCnt="2" custScaleX="55193" custScaleY="138211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2CF0FD25-2C46-4D07-AF26-01F751636C77}" srcId="{35CE50FE-FA6B-438A-BDBA-9B273E6736BA}" destId="{87CEC704-C58C-41F7-BF40-B3CC69DEB8B4}" srcOrd="2" destOrd="0" parTransId="{FF49FE88-D33B-456F-A327-35304218AC7B}" sibTransId="{E9C04286-F03D-4DCB-A312-F1B656A2CC36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3378AF40-8B13-4184-A666-55230E141836}" type="presOf" srcId="{9D917CEA-E1DE-4F82-8267-4F7F8CD888EE}" destId="{F901923D-E6E1-47FE-BE41-8B8C66EFA3AF}" srcOrd="0" destOrd="1" presId="urn:microsoft.com/office/officeart/2005/8/layout/list1#2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A2F622A2-E4DB-4477-942D-FD44AEB4E764}" srcId="{B7B4D503-0B80-4460-922F-678D7B3B9A0D}" destId="{FAB0D79A-6A73-465B-8361-1FE36EEDCA6C}" srcOrd="1" destOrd="0" parTransId="{33450DC6-26F7-411A-BD9F-F57016F3B766}" sibTransId="{5104A0D4-D885-4FBB-8599-D9DDBD387BC4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0C4255E5-A099-42C1-A2C4-EDD7AF90B7AB}" srcId="{35CE50FE-FA6B-438A-BDBA-9B273E6736BA}" destId="{9D917CEA-E1DE-4F82-8267-4F7F8CD888EE}" srcOrd="1" destOrd="0" parTransId="{6114FE61-1325-456B-A0AD-FC7CADFA8674}" sibTransId="{32D7CD6A-211F-4E49-BC44-084FD1018470}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45E8DCFA-5CDB-4386-A032-678A1CA1F640}" type="presOf" srcId="{87CEC704-C58C-41F7-BF40-B3CC69DEB8B4}" destId="{F901923D-E6E1-47FE-BE41-8B8C66EFA3AF}" srcOrd="0" destOrd="2" presId="urn:microsoft.com/office/officeart/2005/8/layout/list1#2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1DF9D7DA-C448-496C-8B8B-E830E4A0814F}" type="presParOf" srcId="{01DD0F12-12F5-4D40-B8E1-50F8BA73202A}" destId="{CC18E8B9-19B1-4F96-A127-5A94E08F615B}" srcOrd="3" destOrd="0" presId="urn:microsoft.com/office/officeart/2005/8/layout/list1#2"/>
    <dgm:cxn modelId="{F929161F-4AAF-4766-A387-286B2ECEBC11}" type="presParOf" srcId="{01DD0F12-12F5-4D40-B8E1-50F8BA73202A}" destId="{EE85961F-4A4D-4EDE-855D-760D922C48F6}" srcOrd="4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5" destOrd="0" presId="urn:microsoft.com/office/officeart/2005/8/layout/list1#2"/>
    <dgm:cxn modelId="{C202862A-7E7B-4B84-B809-41170FB083E1}" type="presParOf" srcId="{01DD0F12-12F5-4D40-B8E1-50F8BA73202A}" destId="{3C6D13E9-035D-48C2-B157-0FA2B30F21B6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198819"/>
          <a:ext cx="8210550" cy="1951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437388" rIns="637230" bIns="142240" numCol="1" spcCol="1270" rtlCol="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i="1" kern="1200" dirty="0">
              <a:solidFill>
                <a:schemeClr val="accent5">
                  <a:lumMod val="75000"/>
                </a:schemeClr>
              </a:solidFill>
            </a:rPr>
            <a:t>//</a:t>
          </a:r>
          <a:r>
            <a:rPr lang="ru-RU" sz="2000" i="1" kern="1200" dirty="0">
              <a:solidFill>
                <a:schemeClr val="accent5">
                  <a:lumMod val="75000"/>
                </a:schemeClr>
              </a:solidFill>
            </a:rPr>
            <a:t>Это простой комментарий</a:t>
          </a:r>
          <a:br>
            <a:rPr lang="en-US" sz="2000" i="1" kern="1200" dirty="0"/>
          </a:br>
          <a:r>
            <a:rPr lang="en-US" sz="2000" kern="1200" dirty="0"/>
            <a:t>@Override</a:t>
          </a:r>
          <a:br>
            <a:rPr lang="en-US" sz="2000" kern="1200" dirty="0"/>
          </a:br>
          <a:r>
            <a:rPr lang="en-US" sz="2000" b="1" kern="1200" dirty="0"/>
            <a:t>protected void </a:t>
          </a:r>
          <a:r>
            <a:rPr lang="en-US" sz="2000" kern="1200" dirty="0" err="1"/>
            <a:t>onCreate</a:t>
          </a:r>
          <a:r>
            <a:rPr lang="en-US" sz="2000" kern="1200" dirty="0"/>
            <a:t>(Bundle </a:t>
          </a:r>
          <a:r>
            <a:rPr lang="en-US" sz="2000" kern="1200" dirty="0" err="1"/>
            <a:t>savedInstanceState</a:t>
          </a:r>
          <a:r>
            <a:rPr lang="en-US" sz="2000" kern="1200" dirty="0"/>
            <a:t>) {</a:t>
          </a:r>
          <a:br>
            <a:rPr lang="en-US" sz="2000" kern="1200" dirty="0"/>
          </a:br>
          <a:r>
            <a:rPr lang="en-US" sz="2000" kern="1200" dirty="0"/>
            <a:t>    </a:t>
          </a:r>
          <a:r>
            <a:rPr lang="en-US" sz="2000" b="1" kern="1200" dirty="0" err="1"/>
            <a:t>super</a:t>
          </a:r>
          <a:r>
            <a:rPr lang="en-US" sz="2000" kern="1200" dirty="0" err="1"/>
            <a:t>.onCreate</a:t>
          </a:r>
          <a:r>
            <a:rPr lang="en-US" sz="2000" kern="1200" dirty="0"/>
            <a:t>(</a:t>
          </a:r>
          <a:r>
            <a:rPr lang="en-US" sz="2000" kern="1200" dirty="0" err="1"/>
            <a:t>savedInstanceState</a:t>
          </a:r>
          <a:r>
            <a:rPr lang="en-US" sz="2000" kern="1200" dirty="0"/>
            <a:t>);</a:t>
          </a:r>
          <a:r>
            <a:rPr lang="ru-RU" sz="2000" kern="1200" dirty="0"/>
            <a:t> </a:t>
          </a: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000" kern="1200" noProof="0" dirty="0"/>
            <a:t>…</a:t>
          </a:r>
        </a:p>
      </dsp:txBody>
      <dsp:txXfrm>
        <a:off x="0" y="198819"/>
        <a:ext cx="8210550" cy="1951425"/>
      </dsp:txXfrm>
    </dsp:sp>
    <dsp:sp modelId="{E022AD64-6C14-41D5-BC9F-2BFBC0D6C3E0}">
      <dsp:nvSpPr>
        <dsp:cNvPr id="0" name=""/>
        <dsp:cNvSpPr/>
      </dsp:nvSpPr>
      <dsp:spPr>
        <a:xfrm>
          <a:off x="410527" y="45166"/>
          <a:ext cx="4194211" cy="4636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noProof="0" dirty="0"/>
            <a:t>Простой</a:t>
          </a:r>
        </a:p>
      </dsp:txBody>
      <dsp:txXfrm>
        <a:off x="410527" y="45166"/>
        <a:ext cx="4194211" cy="463613"/>
      </dsp:txXfrm>
    </dsp:sp>
    <dsp:sp modelId="{3C6D13E9-035D-48C2-B157-0FA2B30F21B6}">
      <dsp:nvSpPr>
        <dsp:cNvPr id="0" name=""/>
        <dsp:cNvSpPr/>
      </dsp:nvSpPr>
      <dsp:spPr>
        <a:xfrm>
          <a:off x="0" y="2421401"/>
          <a:ext cx="8210550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437388" rIns="637230" bIns="149352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2100" i="1" kern="1200" dirty="0">
              <a:solidFill>
                <a:schemeClr val="accent5">
                  <a:lumMod val="75000"/>
                </a:schemeClr>
              </a:solidFill>
            </a:rPr>
            <a:t> /* Это сложный комментарий,</a:t>
          </a:r>
          <a:br>
            <a:rPr lang="ru-RU" sz="2100" i="1" kern="1200" dirty="0">
              <a:solidFill>
                <a:schemeClr val="accent5">
                  <a:lumMod val="75000"/>
                </a:schemeClr>
              </a:solidFill>
            </a:rPr>
          </a:br>
          <a:r>
            <a:rPr lang="ru-RU" sz="2100" i="1" kern="1200" dirty="0">
              <a:solidFill>
                <a:schemeClr val="accent5">
                  <a:lumMod val="75000"/>
                </a:schemeClr>
              </a:solidFill>
            </a:rPr>
            <a:t>состоящий из нескольких строк</a:t>
          </a:r>
          <a:endParaRPr lang="ru-RU" sz="2100" kern="1200" noProof="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2100" i="1" kern="1200" dirty="0">
              <a:solidFill>
                <a:schemeClr val="accent5">
                  <a:lumMod val="75000"/>
                </a:schemeClr>
              </a:solidFill>
            </a:rPr>
            <a:t>*/</a:t>
          </a:r>
          <a:br>
            <a:rPr lang="en-US" sz="2100" i="1" kern="1200" dirty="0">
              <a:solidFill>
                <a:schemeClr val="accent5">
                  <a:lumMod val="75000"/>
                </a:schemeClr>
              </a:solidFill>
            </a:rPr>
          </a:br>
          <a:r>
            <a:rPr lang="en-US" sz="2100" kern="1200" dirty="0"/>
            <a:t>@Override</a:t>
          </a:r>
          <a:br>
            <a:rPr lang="en-US" sz="2100" kern="1200" dirty="0"/>
          </a:br>
          <a:r>
            <a:rPr lang="en-US" sz="2100" b="1" kern="1200" dirty="0"/>
            <a:t>protected void </a:t>
          </a:r>
          <a:r>
            <a:rPr lang="en-US" sz="2100" kern="1200" dirty="0" err="1"/>
            <a:t>onCreate</a:t>
          </a:r>
          <a:r>
            <a:rPr lang="en-US" sz="2100" kern="1200" dirty="0"/>
            <a:t>(Bundle </a:t>
          </a:r>
          <a:r>
            <a:rPr lang="en-US" sz="2100" kern="1200" dirty="0" err="1"/>
            <a:t>savedInstanceState</a:t>
          </a:r>
          <a:r>
            <a:rPr lang="en-US" sz="2100" kern="1200" dirty="0"/>
            <a:t>) {</a:t>
          </a:r>
          <a:br>
            <a:rPr lang="en-US" sz="2100" kern="1200" dirty="0"/>
          </a:br>
          <a:r>
            <a:rPr lang="en-US" sz="2100" kern="1200" dirty="0"/>
            <a:t>    </a:t>
          </a:r>
          <a:r>
            <a:rPr lang="en-US" sz="2100" b="1" kern="1200" dirty="0" err="1"/>
            <a:t>super</a:t>
          </a:r>
          <a:r>
            <a:rPr lang="en-US" sz="2100" kern="1200" dirty="0" err="1"/>
            <a:t>.onCreate</a:t>
          </a:r>
          <a:r>
            <a:rPr lang="en-US" sz="2100" kern="1200" dirty="0"/>
            <a:t>(</a:t>
          </a:r>
          <a:r>
            <a:rPr lang="en-US" sz="2100" kern="1200" dirty="0" err="1"/>
            <a:t>savedInstanceState</a:t>
          </a:r>
          <a:r>
            <a:rPr lang="en-US" sz="2100" kern="1200" dirty="0"/>
            <a:t>);</a:t>
          </a:r>
          <a:r>
            <a:rPr lang="ru-RU" sz="2100" kern="1200" dirty="0"/>
            <a:t> </a:t>
          </a:r>
          <a:endParaRPr lang="ru-RU" sz="2100" kern="1200" noProof="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2100" kern="1200" noProof="0" dirty="0"/>
            <a:t>…</a:t>
          </a:r>
        </a:p>
      </dsp:txBody>
      <dsp:txXfrm>
        <a:off x="0" y="2421401"/>
        <a:ext cx="8210550" cy="2646000"/>
      </dsp:txXfrm>
    </dsp:sp>
    <dsp:sp modelId="{51995420-F191-467D-9BF2-AC4D4D44A822}">
      <dsp:nvSpPr>
        <dsp:cNvPr id="0" name=""/>
        <dsp:cNvSpPr/>
      </dsp:nvSpPr>
      <dsp:spPr>
        <a:xfrm>
          <a:off x="410527" y="2263644"/>
          <a:ext cx="2812942" cy="467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noProof="0" dirty="0"/>
            <a:t>Составной</a:t>
          </a:r>
        </a:p>
      </dsp:txBody>
      <dsp:txXfrm>
        <a:off x="410527" y="2263644"/>
        <a:ext cx="2812942" cy="467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280926"/>
          <a:ext cx="8210550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728980" rIns="63723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int </a:t>
          </a:r>
          <a:r>
            <a:rPr lang="en-US" sz="2000" kern="1200" dirty="0"/>
            <a:t>b = 8;</a:t>
          </a: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err="1"/>
            <a:t>setContentView</a:t>
          </a:r>
          <a:r>
            <a:rPr lang="en-US" sz="2000" kern="1200" dirty="0"/>
            <a:t>(</a:t>
          </a:r>
          <a:r>
            <a:rPr lang="en-US" sz="2000" kern="1200" dirty="0" err="1"/>
            <a:t>R.layout.</a:t>
          </a:r>
          <a:r>
            <a:rPr lang="en-US" sz="2000" b="1" i="1" kern="1200" dirty="0" err="1"/>
            <a:t>activity_main</a:t>
          </a:r>
          <a:r>
            <a:rPr lang="en-US" sz="2000" kern="1200" dirty="0"/>
            <a:t>);</a:t>
          </a:r>
          <a:endParaRPr lang="ru-RU" sz="2000" kern="1200" noProof="0" dirty="0"/>
        </a:p>
      </dsp:txBody>
      <dsp:txXfrm>
        <a:off x="0" y="280926"/>
        <a:ext cx="8210550" cy="1764000"/>
      </dsp:txXfrm>
    </dsp:sp>
    <dsp:sp modelId="{E022AD64-6C14-41D5-BC9F-2BFBC0D6C3E0}">
      <dsp:nvSpPr>
        <dsp:cNvPr id="0" name=""/>
        <dsp:cNvSpPr/>
      </dsp:nvSpPr>
      <dsp:spPr>
        <a:xfrm>
          <a:off x="410527" y="24837"/>
          <a:ext cx="4194211" cy="772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noProof="0" dirty="0"/>
            <a:t>Простой</a:t>
          </a:r>
        </a:p>
      </dsp:txBody>
      <dsp:txXfrm>
        <a:off x="410527" y="24837"/>
        <a:ext cx="4194211" cy="772688"/>
      </dsp:txXfrm>
    </dsp:sp>
    <dsp:sp modelId="{3C6D13E9-035D-48C2-B157-0FA2B30F21B6}">
      <dsp:nvSpPr>
        <dsp:cNvPr id="0" name=""/>
        <dsp:cNvSpPr/>
      </dsp:nvSpPr>
      <dsp:spPr>
        <a:xfrm>
          <a:off x="0" y="2520277"/>
          <a:ext cx="8210550" cy="2590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728980" rIns="637230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accent5">
                  <a:lumMod val="75000"/>
                </a:schemeClr>
              </a:solidFill>
            </a:rPr>
            <a:t>if</a:t>
          </a: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(a &gt; 10){</a:t>
          </a:r>
          <a:br>
            <a:rPr lang="en-US" sz="2000" kern="1200" dirty="0"/>
          </a:br>
          <a:r>
            <a:rPr lang="en-US" sz="2000" kern="1200" dirty="0"/>
            <a:t>    summa += 1;</a:t>
          </a:r>
          <a:endParaRPr lang="ru-RU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kern="1200" noProof="0" dirty="0">
            <a:solidFill>
              <a:schemeClr val="accent5">
                <a:lumMod val="75000"/>
              </a:schemeClr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accent5">
                  <a:lumMod val="75000"/>
                </a:schemeClr>
              </a:solidFill>
            </a:rPr>
            <a:t>else</a:t>
          </a: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{</a:t>
          </a:r>
          <a:br>
            <a:rPr lang="en-US" sz="2000" kern="1200" dirty="0"/>
          </a:br>
          <a:r>
            <a:rPr lang="en-US" sz="2000" kern="1200" dirty="0"/>
            <a:t>    </a:t>
          </a:r>
          <a:r>
            <a:rPr lang="en-US" sz="2000" kern="1200" dirty="0" err="1"/>
            <a:t>System.</a:t>
          </a:r>
          <a:r>
            <a:rPr lang="en-US" sz="2000" b="1" i="1" kern="1200" dirty="0" err="1"/>
            <a:t>out</a:t>
          </a:r>
          <a:r>
            <a:rPr lang="en-US" sz="2000" kern="1200" dirty="0" err="1"/>
            <a:t>.println</a:t>
          </a:r>
          <a:r>
            <a:rPr lang="en-US" sz="2000" kern="1200" dirty="0"/>
            <a:t>(</a:t>
          </a:r>
          <a:r>
            <a:rPr lang="en-US" sz="2000" b="1" kern="1200" dirty="0"/>
            <a:t>"Return"</a:t>
          </a:r>
          <a:r>
            <a:rPr lang="en-US" sz="2000" kern="1200" dirty="0"/>
            <a:t>);</a:t>
          </a:r>
          <a:endParaRPr lang="ru-RU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kern="1200" noProof="0" dirty="0">
            <a:solidFill>
              <a:schemeClr val="accent5">
                <a:lumMod val="75000"/>
              </a:schemeClr>
            </a:solidFill>
          </a:endParaRPr>
        </a:p>
      </dsp:txBody>
      <dsp:txXfrm>
        <a:off x="0" y="2520277"/>
        <a:ext cx="8210550" cy="2590875"/>
      </dsp:txXfrm>
    </dsp:sp>
    <dsp:sp modelId="{51995420-F191-467D-9BF2-AC4D4D44A822}">
      <dsp:nvSpPr>
        <dsp:cNvPr id="0" name=""/>
        <dsp:cNvSpPr/>
      </dsp:nvSpPr>
      <dsp:spPr>
        <a:xfrm>
          <a:off x="410527" y="2233926"/>
          <a:ext cx="2812942" cy="779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noProof="0" dirty="0"/>
            <a:t>Составной</a:t>
          </a:r>
        </a:p>
      </dsp:txBody>
      <dsp:txXfrm>
        <a:off x="410527" y="2233926"/>
        <a:ext cx="2812942" cy="779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607383"/>
          <a:ext cx="796861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453" tIns="458216" rIns="618453" bIns="156464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noProof="0" dirty="0"/>
            <a:t>Два поля для ввода слагаемых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noProof="0" dirty="0"/>
            <a:t>Кнопка, по нажатию которой происходит расчет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noProof="0" dirty="0"/>
            <a:t>Поле для вывода результата</a:t>
          </a:r>
        </a:p>
      </dsp:txBody>
      <dsp:txXfrm>
        <a:off x="0" y="607383"/>
        <a:ext cx="7968615" cy="1593900"/>
      </dsp:txXfrm>
    </dsp:sp>
    <dsp:sp modelId="{E022AD64-6C14-41D5-BC9F-2BFBC0D6C3E0}">
      <dsp:nvSpPr>
        <dsp:cNvPr id="0" name=""/>
        <dsp:cNvSpPr/>
      </dsp:nvSpPr>
      <dsp:spPr>
        <a:xfrm>
          <a:off x="398430" y="34505"/>
          <a:ext cx="4178669" cy="897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836" tIns="0" rIns="210836" bIns="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noProof="0" dirty="0"/>
            <a:t>Интерфейс</a:t>
          </a:r>
        </a:p>
      </dsp:txBody>
      <dsp:txXfrm>
        <a:off x="398430" y="34505"/>
        <a:ext cx="4178669" cy="897597"/>
      </dsp:txXfrm>
    </dsp:sp>
    <dsp:sp modelId="{3C6D13E9-035D-48C2-B157-0FA2B30F21B6}">
      <dsp:nvSpPr>
        <dsp:cNvPr id="0" name=""/>
        <dsp:cNvSpPr/>
      </dsp:nvSpPr>
      <dsp:spPr>
        <a:xfrm>
          <a:off x="0" y="2892961"/>
          <a:ext cx="7968615" cy="148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453" tIns="458216" rIns="618453" bIns="156464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2200" kern="1200" noProof="0" dirty="0">
              <a:ea typeface="+mn-ea"/>
              <a:cs typeface="+mn-cs"/>
            </a:rPr>
            <a:t>Метод обработки нажатия кнопки, в котором происходит сложение двух чисел и вывод их в третье поле</a:t>
          </a:r>
          <a:endParaRPr lang="ru-RU" sz="2200" kern="1200" noProof="0" dirty="0"/>
        </a:p>
      </dsp:txBody>
      <dsp:txXfrm>
        <a:off x="0" y="2892961"/>
        <a:ext cx="7968615" cy="1489950"/>
      </dsp:txXfrm>
    </dsp:sp>
    <dsp:sp modelId="{51995420-F191-467D-9BF2-AC4D4D44A822}">
      <dsp:nvSpPr>
        <dsp:cNvPr id="0" name=""/>
        <dsp:cNvSpPr/>
      </dsp:nvSpPr>
      <dsp:spPr>
        <a:xfrm>
          <a:off x="398430" y="2320083"/>
          <a:ext cx="3078682" cy="897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836" tIns="0" rIns="210836" bIns="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noProof="0" dirty="0"/>
            <a:t>Код</a:t>
          </a:r>
        </a:p>
      </dsp:txBody>
      <dsp:txXfrm>
        <a:off x="398430" y="2320083"/>
        <a:ext cx="3078682" cy="897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5BA435-D711-4649-884A-BCD762FE436E}" type="datetime1">
              <a:rPr lang="ru-RU" smtClean="0"/>
              <a:t>21.09.2020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2941484D-016F-4E62-BC6C-BB68345098DF}" type="datetime1">
              <a:rPr lang="ru-RU" noProof="0" smtClean="0"/>
              <a:t>21.09.2020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  <a:p>
            <a:pPr lvl="1" rtl="0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4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5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431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25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88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6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19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04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6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53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63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72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408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9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9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06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8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3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33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9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Графический объект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Графический объект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Графический объект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5D956549-DA23-4231-9878-A42DC63CD72D}" type="datetime1">
              <a:rPr lang="ru-RU" sz="1000" noProof="0" smtClean="0"/>
              <a:t>21.09.2020</a:t>
            </a:fld>
            <a:endParaRPr lang="ru-RU" sz="1000" noProof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ru-RU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Графический объект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Графический объект 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1" name="Графический объект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Рисунок 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ctrTitle"/>
          </p:nvPr>
        </p:nvSpPr>
        <p:spPr>
          <a:xfrm>
            <a:off x="3276600" y="533400"/>
            <a:ext cx="5326856" cy="2187577"/>
          </a:xfrm>
        </p:spPr>
        <p:txBody>
          <a:bodyPr rtlCol="0"/>
          <a:lstStyle/>
          <a:p>
            <a:pPr rtl="0"/>
            <a:r>
              <a:rPr lang="en-US" b="0" dirty="0"/>
              <a:t>Android</a:t>
            </a:r>
            <a:br>
              <a:rPr lang="en-US" b="0" dirty="0"/>
            </a:br>
            <a:r>
              <a:rPr lang="ru-RU" b="0" dirty="0"/>
              <a:t>разработка</a:t>
            </a:r>
          </a:p>
        </p:txBody>
      </p:sp>
      <p:sp>
        <p:nvSpPr>
          <p:cNvPr id="3" name="Прямоугольни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algn="r" rtl="0"/>
            <a:r>
              <a:rPr lang="ru-RU" b="0" dirty="0"/>
              <a:t>Переменные </a:t>
            </a:r>
            <a:br>
              <a:rPr lang="ru-RU" b="0" dirty="0"/>
            </a:br>
            <a:r>
              <a:rPr lang="ru-RU" b="0" dirty="0"/>
              <a:t>и</a:t>
            </a:r>
            <a:br>
              <a:rPr lang="ru-RU" b="0" dirty="0"/>
            </a:br>
            <a:r>
              <a:rPr lang="ru-RU" b="0" dirty="0" err="1"/>
              <a:t>стейтменты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 памяти компьютера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18F837-AEDF-4633-852E-E6C3C558E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1786536"/>
            <a:ext cx="8105507" cy="30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9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11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 памяти компьютера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D455C0-77E8-4094-BFD7-6328E05F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53" y="2204864"/>
            <a:ext cx="5538694" cy="18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6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12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 памяти компьютера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D7AFE2-928A-4729-B251-A679DD86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07" y="1772816"/>
            <a:ext cx="754619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1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13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 памяти компьютера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392694-5B13-43DB-843A-F90874E5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21" y="2263871"/>
            <a:ext cx="7606626" cy="11651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B22C69-E871-4873-92D2-3EA90AEC7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9" y="4437112"/>
            <a:ext cx="7606623" cy="11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5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14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 памяти компьютера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A31A99-9600-4083-8774-2664D7BDD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56" b="46952"/>
          <a:stretch/>
        </p:blipFill>
        <p:spPr>
          <a:xfrm>
            <a:off x="1835696" y="2210734"/>
            <a:ext cx="5904656" cy="5347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8C3940-EAFA-4CA3-BDFF-59925AA101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52"/>
          <a:stretch/>
        </p:blipFill>
        <p:spPr>
          <a:xfrm>
            <a:off x="30967" y="3554766"/>
            <a:ext cx="8703363" cy="5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1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15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pic>
        <p:nvPicPr>
          <p:cNvPr id="6" name="Picture 2" descr="Pro Java: Типы данных Java – Введение">
            <a:extLst>
              <a:ext uri="{FF2B5EF4-FFF2-40B4-BE49-F238E27FC236}">
                <a16:creationId xmlns:a16="http://schemas.microsoft.com/office/drawing/2014/main" id="{C4C8847B-CDF2-4093-8629-301696D4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6" y="1484784"/>
            <a:ext cx="848936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9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16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pic>
        <p:nvPicPr>
          <p:cNvPr id="3074" name="Picture 2" descr="Программирование на языке Java. Примитивные типы данных. Операции,  комментарии. (Лекция 2.1) - презентация онлайн">
            <a:extLst>
              <a:ext uri="{FF2B5EF4-FFF2-40B4-BE49-F238E27FC236}">
                <a16:creationId xmlns:a16="http://schemas.microsoft.com/office/drawing/2014/main" id="{4272E3F6-B6F6-41CF-8515-0F82C2130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6" b="8828"/>
          <a:stretch/>
        </p:blipFill>
        <p:spPr bwMode="auto">
          <a:xfrm>
            <a:off x="466725" y="1359973"/>
            <a:ext cx="8278769" cy="511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9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17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со звездочкой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D3276-F340-49F8-A354-707502E83E01}"/>
              </a:ext>
            </a:extLst>
          </p:cNvPr>
          <p:cNvSpPr txBox="1"/>
          <p:nvPr/>
        </p:nvSpPr>
        <p:spPr>
          <a:xfrm>
            <a:off x="1403648" y="1628800"/>
            <a:ext cx="2088232" cy="1833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+ 00000011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   00000010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=  00000101</a:t>
            </a:r>
          </a:p>
          <a:p>
            <a:pPr algn="just">
              <a:lnSpc>
                <a:spcPct val="115000"/>
              </a:lnSpc>
            </a:pPr>
            <a:endParaRPr lang="ru-RU" sz="2000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ru-RU" sz="2000" kern="1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(3 + 2 = 5)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4F434-5C02-460D-87DD-E6DEBED6D7C2}"/>
              </a:ext>
            </a:extLst>
          </p:cNvPr>
          <p:cNvSpPr txBox="1"/>
          <p:nvPr/>
        </p:nvSpPr>
        <p:spPr>
          <a:xfrm>
            <a:off x="5004048" y="1660307"/>
            <a:ext cx="2634953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+ 0000 0011  </a:t>
            </a: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  1000 0010  </a:t>
            </a: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= 1000 0101</a:t>
            </a:r>
          </a:p>
          <a:p>
            <a:pPr algn="just">
              <a:lnSpc>
                <a:spcPct val="115000"/>
              </a:lnSpc>
            </a:pPr>
            <a:endParaRPr lang="ru-RU" sz="2000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C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(3 + (–2) = –5)</a:t>
            </a:r>
          </a:p>
          <a:p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4C2EC-A08B-4E7E-896C-C4EB82A77FC7}"/>
              </a:ext>
            </a:extLst>
          </p:cNvPr>
          <p:cNvSpPr txBox="1"/>
          <p:nvPr/>
        </p:nvSpPr>
        <p:spPr>
          <a:xfrm>
            <a:off x="466725" y="4063394"/>
            <a:ext cx="3673227" cy="259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-2 = 1000 0010  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 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1000 0010 - прямой код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1111 1101 - обратный код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 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+ 1111 1101 - обратный код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  00000001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= 1111 1110 - дополнительный код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BA0BD82-ECEB-4DF0-99A5-66B47651BCDF}"/>
              </a:ext>
            </a:extLst>
          </p:cNvPr>
          <p:cNvSpPr/>
          <p:nvPr/>
        </p:nvSpPr>
        <p:spPr>
          <a:xfrm>
            <a:off x="917848" y="1412776"/>
            <a:ext cx="2634953" cy="2304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FBD8DD8-500A-409A-8D95-053818A9E77F}"/>
              </a:ext>
            </a:extLst>
          </p:cNvPr>
          <p:cNvSpPr/>
          <p:nvPr/>
        </p:nvSpPr>
        <p:spPr>
          <a:xfrm>
            <a:off x="4788024" y="1412776"/>
            <a:ext cx="2634953" cy="23042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64CB-9405-4655-926F-B4AE387DE79C}"/>
              </a:ext>
            </a:extLst>
          </p:cNvPr>
          <p:cNvSpPr txBox="1"/>
          <p:nvPr/>
        </p:nvSpPr>
        <p:spPr>
          <a:xfrm>
            <a:off x="5838801" y="4406478"/>
            <a:ext cx="180020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+  0000 0011</a:t>
            </a:r>
            <a:endParaRPr lang="ru-RU" sz="20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1111 1110 </a:t>
            </a:r>
            <a:endParaRPr lang="ru-RU" sz="20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= 0000 0001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r>
              <a:rPr lang="ru-RU" sz="2000" kern="100" dirty="0">
                <a:solidFill>
                  <a:srgbClr val="C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(3 + (–2) = 1)</a:t>
            </a:r>
          </a:p>
          <a:p>
            <a:endParaRPr lang="ru-RU" sz="20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1393C2E-CBB6-4B87-A5B6-891543FC5FA1}"/>
              </a:ext>
            </a:extLst>
          </p:cNvPr>
          <p:cNvSpPr/>
          <p:nvPr/>
        </p:nvSpPr>
        <p:spPr>
          <a:xfrm>
            <a:off x="5292080" y="4099797"/>
            <a:ext cx="2634953" cy="2304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B23A75E9-304F-4266-8081-15D5E97E3C0D}"/>
              </a:ext>
            </a:extLst>
          </p:cNvPr>
          <p:cNvSpPr/>
          <p:nvPr/>
        </p:nvSpPr>
        <p:spPr>
          <a:xfrm>
            <a:off x="3851920" y="5013176"/>
            <a:ext cx="1080120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1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18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со звездочкой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738DA-02B5-41AD-805F-22EC214B11F0}"/>
              </a:ext>
            </a:extLst>
          </p:cNvPr>
          <p:cNvSpPr txBox="1"/>
          <p:nvPr/>
        </p:nvSpPr>
        <p:spPr>
          <a:xfrm>
            <a:off x="611560" y="1484784"/>
            <a:ext cx="4572000" cy="1479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A = ±</a:t>
            </a:r>
            <a:r>
              <a:rPr lang="ru-RU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m⋅q</a:t>
            </a:r>
            <a:r>
              <a:rPr lang="ru-RU" sz="2000" kern="100" baseline="30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p</a:t>
            </a: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, где:  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m  — мантисса числа;  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q  — основание системы счисления;  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р  — порядок числа.  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EDE0C-3998-4BE5-8E92-5FF431C72D8F}"/>
              </a:ext>
            </a:extLst>
          </p:cNvPr>
          <p:cNvSpPr txBox="1"/>
          <p:nvPr/>
        </p:nvSpPr>
        <p:spPr>
          <a:xfrm>
            <a:off x="610951" y="3592294"/>
            <a:ext cx="7312298" cy="2884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1284.7503 — математическая запись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1.2847503 * 10</a:t>
            </a:r>
            <a:r>
              <a:rPr lang="ru-RU" sz="1800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3</a:t>
            </a: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— нормализированная форма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111000111.0110  — математическая запись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1.110001110110 * 2</a:t>
            </a:r>
            <a:r>
              <a:rPr lang="ru-RU" sz="1800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8 </a:t>
            </a: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— нормализированная форма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0.001110001110  — математическая запись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1.110001110 * 2</a:t>
            </a:r>
            <a:r>
              <a:rPr lang="ru-RU" sz="1800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-3</a:t>
            </a: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— нормализированная форма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44403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19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со звездочкой</a:t>
            </a:r>
          </a:p>
        </p:txBody>
      </p:sp>
      <p:pic>
        <p:nvPicPr>
          <p:cNvPr id="6" name="Изображение3">
            <a:extLst>
              <a:ext uri="{FF2B5EF4-FFF2-40B4-BE49-F238E27FC236}">
                <a16:creationId xmlns:a16="http://schemas.microsoft.com/office/drawing/2014/main" id="{996F8ED9-B4CA-472E-8AB1-AAED705032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83568" y="2235052"/>
            <a:ext cx="8136904" cy="1728192"/>
          </a:xfrm>
          <a:prstGeom prst="rect">
            <a:avLst/>
          </a:prstGeom>
        </p:spPr>
      </p:pic>
      <p:pic>
        <p:nvPicPr>
          <p:cNvPr id="7" name="Изображение4">
            <a:extLst>
              <a:ext uri="{FF2B5EF4-FFF2-40B4-BE49-F238E27FC236}">
                <a16:creationId xmlns:a16="http://schemas.microsoft.com/office/drawing/2014/main" id="{5BEAEEB2-9477-41C3-B6FE-F83A647172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83568" y="4622948"/>
            <a:ext cx="8003232" cy="16420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D68A5-2110-424C-BE0F-97086B071772}"/>
              </a:ext>
            </a:extLst>
          </p:cNvPr>
          <p:cNvSpPr txBox="1"/>
          <p:nvPr/>
        </p:nvSpPr>
        <p:spPr>
          <a:xfrm>
            <a:off x="683568" y="17443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Числа типа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float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ED930-A0F5-46D1-8F1B-BB34511EDE57}"/>
              </a:ext>
            </a:extLst>
          </p:cNvPr>
          <p:cNvSpPr txBox="1"/>
          <p:nvPr/>
        </p:nvSpPr>
        <p:spPr>
          <a:xfrm>
            <a:off x="683567" y="425361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Числа типа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double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969752" cy="1216152"/>
          </a:xfrm>
        </p:spPr>
        <p:txBody>
          <a:bodyPr rtlCol="0"/>
          <a:lstStyle/>
          <a:p>
            <a:pPr rtl="0"/>
            <a:r>
              <a:rPr lang="ru-RU" dirty="0"/>
              <a:t>Виды информации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</a:t>
            </a:fld>
            <a:endParaRPr lang="ru-RU" noProof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0F4E43B-C6C1-4103-8C59-CEDE83955A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691680" y="1998802"/>
            <a:ext cx="6120680" cy="45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94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20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со звездочкой</a:t>
            </a:r>
          </a:p>
        </p:txBody>
      </p:sp>
      <p:pic>
        <p:nvPicPr>
          <p:cNvPr id="18" name="Изображение5">
            <a:extLst>
              <a:ext uri="{FF2B5EF4-FFF2-40B4-BE49-F238E27FC236}">
                <a16:creationId xmlns:a16="http://schemas.microsoft.com/office/drawing/2014/main" id="{7904DF96-5DB5-4D24-ABB2-81A8AAA4F2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65169" y="1611377"/>
            <a:ext cx="7551247" cy="5373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13E41E-8540-4695-B4A4-6D1A56D9A88E}"/>
              </a:ext>
            </a:extLst>
          </p:cNvPr>
          <p:cNvSpPr txBox="1"/>
          <p:nvPr/>
        </p:nvSpPr>
        <p:spPr>
          <a:xfrm>
            <a:off x="683568" y="2193554"/>
            <a:ext cx="3635830" cy="1833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0.125 * 2 = 0.25</a:t>
            </a:r>
            <a:b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0.25 * 2 = 0.5</a:t>
            </a:r>
            <a:b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0.5 * 2 = 1</a:t>
            </a:r>
            <a:endParaRPr lang="ru-RU" sz="2000" kern="1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 </a:t>
            </a:r>
            <a:endParaRPr lang="ru-RU" sz="2000" kern="1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6.125 = 0110.001</a:t>
            </a:r>
            <a:endParaRPr lang="ru-RU" sz="2000" kern="1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Изображение7">
            <a:extLst>
              <a:ext uri="{FF2B5EF4-FFF2-40B4-BE49-F238E27FC236}">
                <a16:creationId xmlns:a16="http://schemas.microsoft.com/office/drawing/2014/main" id="{59F38379-40D6-46E9-B2E4-EF8D4E7906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5169" y="4227259"/>
            <a:ext cx="1376746" cy="479620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39A2163-4E87-438C-8CEA-730DD848EFC6}"/>
              </a:ext>
            </a:extLst>
          </p:cNvPr>
          <p:cNvCxnSpPr/>
          <p:nvPr/>
        </p:nvCxnSpPr>
        <p:spPr>
          <a:xfrm>
            <a:off x="287524" y="4079276"/>
            <a:ext cx="85689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D34DF3-D29B-4D19-8A02-9A580C7C691A}"/>
              </a:ext>
            </a:extLst>
          </p:cNvPr>
          <p:cNvSpPr txBox="1"/>
          <p:nvPr/>
        </p:nvSpPr>
        <p:spPr>
          <a:xfrm>
            <a:off x="622745" y="4866875"/>
            <a:ext cx="43266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0.8 * 2 = 1.6</a:t>
            </a:r>
            <a:b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0.6 * 2 = 1.2</a:t>
            </a:r>
            <a:b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0.2 * 2 = 0.4</a:t>
            </a:r>
            <a:endParaRPr lang="ru-RU" sz="2000" kern="100">
              <a:solidFill>
                <a:schemeClr val="bg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0.4 * 2 = 0.8</a:t>
            </a:r>
            <a:endParaRPr lang="ru-RU" sz="2000" kern="100">
              <a:solidFill>
                <a:schemeClr val="bg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0.8 * 2 = 1.6 ….</a:t>
            </a:r>
            <a:endParaRPr lang="ru-RU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863078-185A-46CE-83E0-53442F97BB2A}"/>
              </a:ext>
            </a:extLst>
          </p:cNvPr>
          <p:cNvSpPr txBox="1"/>
          <p:nvPr/>
        </p:nvSpPr>
        <p:spPr>
          <a:xfrm>
            <a:off x="3863340" y="532775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0.8 = 0.(1100)</a:t>
            </a:r>
            <a:endParaRPr lang="ru-RU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9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969752" cy="1216152"/>
          </a:xfrm>
        </p:spPr>
        <p:txBody>
          <a:bodyPr rtlCol="0"/>
          <a:lstStyle/>
          <a:p>
            <a:pPr rtl="0"/>
            <a:r>
              <a:rPr lang="ru-RU" dirty="0"/>
              <a:t>Арифметические операции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21</a:t>
            </a:fld>
            <a:endParaRPr lang="ru-RU" noProof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328D60-4A73-4339-BCD6-7945359E0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99" y="1916832"/>
            <a:ext cx="534044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8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-16686"/>
            <a:ext cx="4638674" cy="1928498"/>
          </a:xfrm>
        </p:spPr>
        <p:txBody>
          <a:bodyPr rtlCol="0"/>
          <a:lstStyle/>
          <a:p>
            <a:pPr rtl="0"/>
            <a:r>
              <a:rPr lang="ru-RU" b="0" dirty="0"/>
              <a:t>Задание</a:t>
            </a:r>
            <a:endParaRPr lang="ru-RU" dirty="0"/>
          </a:p>
        </p:txBody>
      </p:sp>
      <p:graphicFrame>
        <p:nvGraphicFramePr>
          <p:cNvPr id="10" name="Объект 3" descr="интеллектуальный графический дизайн списка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809259"/>
              </p:ext>
            </p:extLst>
          </p:nvPr>
        </p:nvGraphicFramePr>
        <p:xfrm>
          <a:off x="466725" y="1700808"/>
          <a:ext cx="7968615" cy="4417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22</a:t>
            </a:fld>
            <a:endParaRPr lang="ru-RU" noProof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57200" y="0"/>
            <a:ext cx="4969752" cy="1216152"/>
          </a:xfrm>
        </p:spPr>
        <p:txBody>
          <a:bodyPr rtlCol="0"/>
          <a:lstStyle/>
          <a:p>
            <a:pPr rtl="0"/>
            <a:r>
              <a:rPr lang="ru-RU" dirty="0"/>
              <a:t>Интерфейс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23</a:t>
            </a:fld>
            <a:endParaRPr lang="ru-RU" noProof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35786E-3F2C-4AFB-A398-11187BA41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45" t="21987" r="24801" b="20586"/>
          <a:stretch/>
        </p:blipFill>
        <p:spPr>
          <a:xfrm>
            <a:off x="1691680" y="1181462"/>
            <a:ext cx="6624736" cy="54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9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3954760" y="1484784"/>
            <a:ext cx="1234480" cy="1216152"/>
          </a:xfrm>
        </p:spPr>
        <p:txBody>
          <a:bodyPr rtlCol="0"/>
          <a:lstStyle/>
          <a:p>
            <a:pPr rtl="0"/>
            <a:r>
              <a:rPr lang="ru-RU" dirty="0"/>
              <a:t>Код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3</a:t>
            </a:fld>
            <a:endParaRPr lang="ru-RU" noProof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5DB8B68-3AF1-4C02-B85B-EB9D213A1C35}"/>
              </a:ext>
            </a:extLst>
          </p:cNvPr>
          <p:cNvSpPr/>
          <p:nvPr/>
        </p:nvSpPr>
        <p:spPr>
          <a:xfrm>
            <a:off x="1290464" y="2912968"/>
            <a:ext cx="2664296" cy="792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Комментарий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CCC2F8-A62E-414A-BA23-02F5230200AE}"/>
              </a:ext>
            </a:extLst>
          </p:cNvPr>
          <p:cNvSpPr/>
          <p:nvPr/>
        </p:nvSpPr>
        <p:spPr>
          <a:xfrm>
            <a:off x="5232107" y="2919729"/>
            <a:ext cx="2664296" cy="792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accent6">
                    <a:lumMod val="50000"/>
                  </a:schemeClr>
                </a:solidFill>
              </a:rPr>
              <a:t>Стейтмент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66AE5-15D4-4515-8B10-9D7139267741}"/>
              </a:ext>
            </a:extLst>
          </p:cNvPr>
          <p:cNvSpPr/>
          <p:nvPr/>
        </p:nvSpPr>
        <p:spPr>
          <a:xfrm>
            <a:off x="2271699" y="4641159"/>
            <a:ext cx="2088232" cy="797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Простой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99E8076-E581-424B-BC33-1B37F26A8FCB}"/>
              </a:ext>
            </a:extLst>
          </p:cNvPr>
          <p:cNvSpPr/>
          <p:nvPr/>
        </p:nvSpPr>
        <p:spPr>
          <a:xfrm>
            <a:off x="4898825" y="4641160"/>
            <a:ext cx="2088232" cy="797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Составной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E59E11F-0A8A-4D1F-9961-301030FAD012}"/>
              </a:ext>
            </a:extLst>
          </p:cNvPr>
          <p:cNvCxnSpPr/>
          <p:nvPr/>
        </p:nvCxnSpPr>
        <p:spPr>
          <a:xfrm flipH="1">
            <a:off x="3602681" y="2408912"/>
            <a:ext cx="542443" cy="39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A78F98C-DF76-4DA2-9777-F5284E5166EE}"/>
              </a:ext>
            </a:extLst>
          </p:cNvPr>
          <p:cNvCxnSpPr>
            <a:cxnSpLocks/>
          </p:cNvCxnSpPr>
          <p:nvPr/>
        </p:nvCxnSpPr>
        <p:spPr>
          <a:xfrm>
            <a:off x="5189240" y="2438784"/>
            <a:ext cx="573681" cy="360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6220748-7F1D-4823-9B45-762894E8BBBB}"/>
              </a:ext>
            </a:extLst>
          </p:cNvPr>
          <p:cNvCxnSpPr>
            <a:cxnSpLocks/>
          </p:cNvCxnSpPr>
          <p:nvPr/>
        </p:nvCxnSpPr>
        <p:spPr>
          <a:xfrm>
            <a:off x="2622612" y="3921079"/>
            <a:ext cx="1" cy="637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8F9ADE4-64B2-46B1-8626-65C03F99DA2B}"/>
              </a:ext>
            </a:extLst>
          </p:cNvPr>
          <p:cNvCxnSpPr>
            <a:cxnSpLocks/>
          </p:cNvCxnSpPr>
          <p:nvPr/>
        </p:nvCxnSpPr>
        <p:spPr>
          <a:xfrm>
            <a:off x="6699025" y="3921079"/>
            <a:ext cx="0" cy="525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76C18B1-56BA-481D-AB96-4AF398572755}"/>
              </a:ext>
            </a:extLst>
          </p:cNvPr>
          <p:cNvCxnSpPr>
            <a:cxnSpLocks/>
          </p:cNvCxnSpPr>
          <p:nvPr/>
        </p:nvCxnSpPr>
        <p:spPr>
          <a:xfrm flipH="1">
            <a:off x="3873902" y="3832341"/>
            <a:ext cx="1889019" cy="664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F5ACD5F-8587-4521-BE97-1356A3C95038}"/>
              </a:ext>
            </a:extLst>
          </p:cNvPr>
          <p:cNvCxnSpPr/>
          <p:nvPr/>
        </p:nvCxnSpPr>
        <p:spPr>
          <a:xfrm>
            <a:off x="3873902" y="3832341"/>
            <a:ext cx="1889019" cy="664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8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-16686"/>
            <a:ext cx="4638674" cy="1928498"/>
          </a:xfrm>
        </p:spPr>
        <p:txBody>
          <a:bodyPr rtlCol="0"/>
          <a:lstStyle/>
          <a:p>
            <a:pPr rtl="0"/>
            <a:r>
              <a:rPr lang="ru-RU" b="0" dirty="0"/>
              <a:t>Комментарии</a:t>
            </a:r>
            <a:endParaRPr lang="ru-RU" dirty="0"/>
          </a:p>
        </p:txBody>
      </p:sp>
      <p:graphicFrame>
        <p:nvGraphicFramePr>
          <p:cNvPr id="10" name="Объект 3" descr="интеллектуальный графический дизайн списка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213259"/>
              </p:ext>
            </p:extLst>
          </p:nvPr>
        </p:nvGraphicFramePr>
        <p:xfrm>
          <a:off x="466725" y="1412776"/>
          <a:ext cx="821055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864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-16686"/>
            <a:ext cx="4638674" cy="1928498"/>
          </a:xfrm>
        </p:spPr>
        <p:txBody>
          <a:bodyPr rtlCol="0"/>
          <a:lstStyle/>
          <a:p>
            <a:pPr rtl="0"/>
            <a:r>
              <a:rPr lang="ru-RU" b="0" dirty="0" err="1"/>
              <a:t>Стейтменты</a:t>
            </a:r>
            <a:endParaRPr lang="ru-RU" dirty="0"/>
          </a:p>
        </p:txBody>
      </p:sp>
      <p:graphicFrame>
        <p:nvGraphicFramePr>
          <p:cNvPr id="10" name="Объект 3" descr="интеллектуальный графический дизайн списка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028741"/>
              </p:ext>
            </p:extLst>
          </p:nvPr>
        </p:nvGraphicFramePr>
        <p:xfrm>
          <a:off x="466725" y="1412776"/>
          <a:ext cx="821055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76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969752" cy="1216152"/>
          </a:xfrm>
        </p:spPr>
        <p:txBody>
          <a:bodyPr rtlCol="0"/>
          <a:lstStyle/>
          <a:p>
            <a:pPr rtl="0"/>
            <a:r>
              <a:rPr lang="ru-RU" dirty="0"/>
              <a:t>Переменная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2A985-C2CC-4DEE-B103-E03BE32B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21"/>
          <a:stretch/>
        </p:blipFill>
        <p:spPr>
          <a:xfrm>
            <a:off x="251520" y="1718886"/>
            <a:ext cx="5833848" cy="133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453E80-6BC7-4391-99F9-ADA88DB268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340415" y="3049686"/>
            <a:ext cx="6840760" cy="14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B3A445-2053-4BAF-82BB-7CB0A7F2D83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340415" y="4493605"/>
            <a:ext cx="6910028" cy="15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1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969752" cy="1216152"/>
          </a:xfrm>
        </p:spPr>
        <p:txBody>
          <a:bodyPr rtlCol="0"/>
          <a:lstStyle/>
          <a:p>
            <a:pPr rtl="0"/>
            <a:r>
              <a:rPr lang="ru-RU" dirty="0"/>
              <a:t>Ключевые слова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7</a:t>
            </a:fld>
            <a:endParaRPr lang="ru-RU" noProof="0"/>
          </a:p>
        </p:txBody>
      </p:sp>
      <p:pic>
        <p:nvPicPr>
          <p:cNvPr id="1026" name="Picture 2" descr="Pro Java: Лексическая структура Java. Часть 2 – составляющие части Java  программы">
            <a:extLst>
              <a:ext uri="{FF2B5EF4-FFF2-40B4-BE49-F238E27FC236}">
                <a16:creationId xmlns:a16="http://schemas.microsoft.com/office/drawing/2014/main" id="{971B487B-0228-4DC5-8DA0-7046239BC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2"/>
          <a:stretch/>
        </p:blipFill>
        <p:spPr bwMode="auto">
          <a:xfrm>
            <a:off x="899592" y="1700808"/>
            <a:ext cx="790318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72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8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4A2AA6-A903-4D50-ABA3-6DE65A7BC182}"/>
              </a:ext>
            </a:extLst>
          </p:cNvPr>
          <p:cNvPicPr/>
          <p:nvPr/>
        </p:nvPicPr>
        <p:blipFill rotWithShape="1">
          <a:blip r:embed="rId3"/>
          <a:srcRect l="36576"/>
          <a:stretch/>
        </p:blipFill>
        <p:spPr>
          <a:xfrm>
            <a:off x="4067944" y="2420888"/>
            <a:ext cx="2808552" cy="2853144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C83E21-3228-485C-9448-0DA1FB2148D7}"/>
              </a:ext>
            </a:extLst>
          </p:cNvPr>
          <p:cNvSpPr txBox="1"/>
          <p:nvPr/>
        </p:nvSpPr>
        <p:spPr>
          <a:xfrm>
            <a:off x="3347864" y="1772816"/>
            <a:ext cx="269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Где правильное имя?</a:t>
            </a:r>
          </a:p>
        </p:txBody>
      </p:sp>
    </p:spTree>
    <p:extLst>
      <p:ext uri="{BB962C8B-B14F-4D97-AF65-F5344CB8AC3E}">
        <p14:creationId xmlns:p14="http://schemas.microsoft.com/office/powerpoint/2010/main" val="32706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83E21-3228-485C-9448-0DA1FB2148D7}"/>
              </a:ext>
            </a:extLst>
          </p:cNvPr>
          <p:cNvSpPr txBox="1"/>
          <p:nvPr/>
        </p:nvSpPr>
        <p:spPr>
          <a:xfrm>
            <a:off x="2915816" y="1700808"/>
            <a:ext cx="412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Сколько переменных объявлено?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EA21FD-3187-4600-B565-C3CC5207710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347864" y="2606732"/>
            <a:ext cx="3034960" cy="16445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79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83_TF10167107" id="{A64529CA-8215-4B34-B060-905C53EEF921}" vid="{D02D098C-5659-410C-AC74-1FD1ADFA208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464</Words>
  <Application>Microsoft Office PowerPoint</Application>
  <PresentationFormat>Экран (4:3)</PresentationFormat>
  <Paragraphs>141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Liberation Serif</vt:lpstr>
      <vt:lpstr>Segoe UI</vt:lpstr>
      <vt:lpstr>Times New Roman</vt:lpstr>
      <vt:lpstr>Wingdings 2</vt:lpstr>
      <vt:lpstr>Яркая</vt:lpstr>
      <vt:lpstr>Android разработка</vt:lpstr>
      <vt:lpstr>Виды информации</vt:lpstr>
      <vt:lpstr>Код</vt:lpstr>
      <vt:lpstr>Комментарии</vt:lpstr>
      <vt:lpstr>Стейтменты</vt:lpstr>
      <vt:lpstr>Переменная</vt:lpstr>
      <vt:lpstr>Ключевые слова</vt:lpstr>
      <vt:lpstr>Имена переменных</vt:lpstr>
      <vt:lpstr>Имена переменных</vt:lpstr>
      <vt:lpstr>Данные в памяти компьютера</vt:lpstr>
      <vt:lpstr>Данные в памяти компьютера</vt:lpstr>
      <vt:lpstr>Данные в памяти компьютера</vt:lpstr>
      <vt:lpstr>Данные в памяти компьютера</vt:lpstr>
      <vt:lpstr>Данные в памяти компьютера</vt:lpstr>
      <vt:lpstr>Типы данных</vt:lpstr>
      <vt:lpstr>Типы данных</vt:lpstr>
      <vt:lpstr>Раздел со звездочкой</vt:lpstr>
      <vt:lpstr>Раздел со звездочкой</vt:lpstr>
      <vt:lpstr>Раздел со звездочкой</vt:lpstr>
      <vt:lpstr>Раздел со звездочкой</vt:lpstr>
      <vt:lpstr>Арифметические операции</vt:lpstr>
      <vt:lpstr>Задание</vt:lpstr>
      <vt:lpstr>Интерфейс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разработка</dc:title>
  <dc:creator>selee</dc:creator>
  <cp:lastModifiedBy> </cp:lastModifiedBy>
  <cp:revision>13</cp:revision>
  <dcterms:created xsi:type="dcterms:W3CDTF">2020-09-16T05:37:29Z</dcterms:created>
  <dcterms:modified xsi:type="dcterms:W3CDTF">2020-09-21T09:03:03Z</dcterms:modified>
</cp:coreProperties>
</file>