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350" r:id="rId3"/>
    <p:sldId id="285" r:id="rId4"/>
    <p:sldId id="352" r:id="rId5"/>
    <p:sldId id="267" r:id="rId6"/>
    <p:sldId id="346" r:id="rId7"/>
    <p:sldId id="259" r:id="rId8"/>
    <p:sldId id="353" r:id="rId9"/>
    <p:sldId id="28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E02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 rtlCol="0"/>
        <a:lstStyle/>
        <a:p>
          <a:pPr rtl="0"/>
          <a:endParaRPr lang="en-US"/>
        </a:p>
      </dgm:t>
    </dgm:pt>
    <dgm:pt modelId="{18935234-F39B-4F64-9D3E-ECC198090598}">
      <dgm:prSet custT="1"/>
      <dgm:spPr>
        <a:noFill/>
        <a:ln>
          <a:noFill/>
        </a:ln>
      </dgm:spPr>
      <dgm:t>
        <a:bodyPr rtlCol="0" anchor="ctr"/>
        <a:lstStyle/>
        <a:p>
          <a:pPr algn="ctr" rtl="0"/>
          <a:r>
            <a:rPr lang="ru-RU" sz="1600" noProof="0" dirty="0">
              <a:solidFill>
                <a:schemeClr val="tx1"/>
              </a:solidFill>
            </a:rPr>
            <a:t>Знакомство с учебником школы </a:t>
          </a:r>
          <a:r>
            <a:rPr lang="en-US" sz="1600" noProof="0" dirty="0">
              <a:solidFill>
                <a:schemeClr val="tx1"/>
              </a:solidFill>
            </a:rPr>
            <a:t>Samsung</a:t>
          </a:r>
          <a:endParaRPr lang="ru-RU" sz="1600" noProof="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 rtlCol="0"/>
        <a:lstStyle/>
        <a:p>
          <a:pPr algn="ctr" rtl="0"/>
          <a:endParaRPr lang="ru-RU" sz="1600" noProof="0" dirty="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 rtlCol="0"/>
        <a:lstStyle/>
        <a:p>
          <a:pPr algn="ctr" rtl="0"/>
          <a:endParaRPr lang="ru-RU" sz="1600" noProof="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rtlCol="0" anchor="ctr"/>
        <a:lstStyle/>
        <a:p>
          <a:pPr algn="ctr" rtl="0"/>
          <a:r>
            <a:rPr lang="ru-RU" sz="1600" noProof="0" dirty="0">
              <a:solidFill>
                <a:schemeClr val="tx1"/>
              </a:solidFill>
            </a:rPr>
            <a:t>Знакомство со средами разработки</a:t>
          </a:r>
        </a:p>
      </dgm:t>
    </dgm:pt>
    <dgm:pt modelId="{6BBE6B70-7535-4543-9D22-9A5FD3AA825E}" type="parTrans" cxnId="{DA22B488-0463-414F-B875-46191CF8188F}">
      <dgm:prSet/>
      <dgm:spPr/>
      <dgm:t>
        <a:bodyPr rtlCol="0"/>
        <a:lstStyle/>
        <a:p>
          <a:pPr algn="ctr" rtl="0"/>
          <a:endParaRPr lang="ru-RU" sz="1600" noProof="0" dirty="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 rtlCol="0"/>
        <a:lstStyle/>
        <a:p>
          <a:pPr algn="ctr" rtl="0"/>
          <a:endParaRPr lang="ru-RU" sz="1600" noProof="0" dirty="0">
            <a:solidFill>
              <a:schemeClr val="tx1"/>
            </a:solidFill>
          </a:endParaRPr>
        </a:p>
      </dgm:t>
    </dgm:pt>
    <dgm:pt modelId="{15F858BE-12F3-4653-B340-0B188B98203C}">
      <dgm:prSet custT="1"/>
      <dgm:spPr>
        <a:noFill/>
        <a:ln>
          <a:noFill/>
        </a:ln>
      </dgm:spPr>
      <dgm:t>
        <a:bodyPr rtlCol="0" anchor="ctr"/>
        <a:lstStyle/>
        <a:p>
          <a:pPr algn="ctr" rtl="0"/>
          <a:r>
            <a:rPr lang="ru-RU" sz="1600" noProof="0" dirty="0">
              <a:solidFill>
                <a:schemeClr val="tx1"/>
              </a:solidFill>
            </a:rPr>
            <a:t>Наши правила</a:t>
          </a: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 rtlCol="0"/>
        <a:lstStyle/>
        <a:p>
          <a:pPr algn="ctr" rtl="0"/>
          <a:endParaRPr lang="ru-RU" sz="1600" noProof="0" dirty="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 rtlCol="0"/>
        <a:lstStyle/>
        <a:p>
          <a:pPr algn="ctr" rtl="0"/>
          <a:endParaRPr lang="ru-RU" sz="1600" noProof="0" dirty="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ln>
          <a:noFill/>
        </a:ln>
      </dgm:spPr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ln>
          <a:noFill/>
        </a:ln>
      </dgm:spPr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ln>
          <a:noFill/>
        </a:ln>
      </dgm:spPr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noProof="0" dirty="0">
              <a:solidFill>
                <a:schemeClr val="tx1"/>
              </a:solidFill>
            </a:rPr>
            <a:t>Наши правила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 noProof="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209057"/>
            <a:satOff val="29953"/>
            <a:lumOff val="1103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noProof="0" dirty="0">
              <a:solidFill>
                <a:schemeClr val="tx1"/>
              </a:solidFill>
            </a:rPr>
            <a:t>Знакомство с учебником школы </a:t>
          </a:r>
          <a:r>
            <a:rPr lang="en-US" sz="1600" kern="1200" noProof="0" dirty="0">
              <a:solidFill>
                <a:schemeClr val="tx1"/>
              </a:solidFill>
            </a:rPr>
            <a:t>Samsung</a:t>
          </a:r>
          <a:endParaRPr lang="ru-RU" sz="1600" kern="1200" noProof="0" dirty="0">
            <a:solidFill>
              <a:schemeClr val="tx1"/>
            </a:solidFill>
          </a:endParaRP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 noProof="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418115"/>
            <a:satOff val="59906"/>
            <a:lumOff val="2207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noProof="0" dirty="0">
              <a:solidFill>
                <a:schemeClr val="tx1"/>
              </a:solidFill>
            </a:rPr>
            <a:t>Знакомство со средами разработки</a:t>
          </a: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16.09.2020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16.09.2020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50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20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82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16.09.2020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IT </a:t>
            </a:r>
            <a:r>
              <a:rPr lang="ru-RU" dirty="0"/>
              <a:t>Школа </a:t>
            </a:r>
            <a:r>
              <a:rPr lang="en-US" dirty="0"/>
              <a:t>Samsung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Знакомство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Явки и пароли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ru-RU" spc="200" dirty="0"/>
              <a:t>Пользователь: </a:t>
            </a:r>
            <a:r>
              <a:rPr lang="en-US" spc="200" dirty="0"/>
              <a:t>mobile3</a:t>
            </a:r>
            <a:endParaRPr lang="ru-RU" spc="200" dirty="0"/>
          </a:p>
          <a:p>
            <a:pPr marL="0" indent="0" rtl="0">
              <a:buFont typeface="Calibri" panose="020F0502020204030204" pitchFamily="34" charset="0"/>
              <a:buNone/>
            </a:pPr>
            <a:r>
              <a:rPr lang="ru-RU" spc="200" dirty="0">
                <a:solidFill>
                  <a:schemeClr val="tx1"/>
                </a:solidFill>
              </a:rPr>
              <a:t>Пароль: </a:t>
            </a:r>
            <a:r>
              <a:rPr lang="en-US" spc="200" dirty="0">
                <a:solidFill>
                  <a:schemeClr val="tx1"/>
                </a:solidFill>
              </a:rPr>
              <a:t>mobile3</a:t>
            </a:r>
            <a:endParaRPr lang="ru-RU" spc="200" dirty="0">
              <a:solidFill>
                <a:schemeClr val="tx1"/>
              </a:solidFill>
            </a:endParaRPr>
          </a:p>
          <a:p>
            <a:pPr marL="0" indent="0" rtl="0">
              <a:buFont typeface="Calibri" panose="020F0502020204030204" pitchFamily="34" charset="0"/>
              <a:buNone/>
            </a:pPr>
            <a:endParaRPr lang="en-US" spc="200" dirty="0"/>
          </a:p>
          <a:p>
            <a:pPr marL="0" indent="0" rtl="0">
              <a:buFont typeface="Calibri" panose="020F0502020204030204" pitchFamily="34" charset="0"/>
              <a:buNone/>
            </a:pPr>
            <a:endParaRPr lang="ru-RU" spc="200" dirty="0"/>
          </a:p>
          <a:p>
            <a:pPr marL="0" indent="0" rtl="0">
              <a:buFont typeface="Calibri" panose="020F0502020204030204" pitchFamily="34" charset="0"/>
              <a:buNone/>
            </a:pPr>
            <a:r>
              <a:rPr lang="ru-RU" spc="200" dirty="0">
                <a:solidFill>
                  <a:schemeClr val="tx1"/>
                </a:solidFill>
              </a:rPr>
              <a:t>Локация:</a:t>
            </a:r>
          </a:p>
          <a:p>
            <a:pPr marL="0" indent="0" rtl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C:\</a:t>
            </a:r>
            <a:r>
              <a:rPr lang="ru-RU" spc="200" dirty="0">
                <a:solidFill>
                  <a:schemeClr val="tx1"/>
                </a:solidFill>
              </a:rPr>
              <a:t>Пользователи</a:t>
            </a:r>
            <a:r>
              <a:rPr lang="en-US" spc="200" dirty="0">
                <a:solidFill>
                  <a:schemeClr val="tx1"/>
                </a:solidFill>
              </a:rPr>
              <a:t>\</a:t>
            </a:r>
            <a:r>
              <a:rPr lang="en-US" spc="200" dirty="0"/>
              <a:t>mobile3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ru-RU" spc="200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FF0000"/>
                </a:solidFill>
              </a:rPr>
              <a:t>НЕ используем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ru-RU" dirty="0"/>
              <a:t>Русские символы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 rtlCol="0"/>
          <a:lstStyle/>
          <a:p>
            <a:pPr rtl="0"/>
            <a:r>
              <a:rPr lang="ru-RU" dirty="0"/>
              <a:t>пробелы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 rtlCol="0"/>
          <a:lstStyle/>
          <a:p>
            <a:pPr rtl="0"/>
            <a:r>
              <a:rPr lang="ru-RU" dirty="0"/>
              <a:t>Знаки препинания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EC6D94-3A6F-4D33-B869-CD7D1607A0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2" name="Picture 4" descr="Русская буква 40 см">
            <a:extLst>
              <a:ext uri="{FF2B5EF4-FFF2-40B4-BE49-F238E27FC236}">
                <a16:creationId xmlns:a16="http://schemas.microsoft.com/office/drawing/2014/main" id="{7557A35C-375A-4BF4-95EE-E6861096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884431"/>
            <a:ext cx="2980372" cy="302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CEA0FA32-D43A-4F75-8CC6-423C5CCC91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4" name="Picture 6" descr="Пробел - Home | Facebook">
            <a:extLst>
              <a:ext uri="{FF2B5EF4-FFF2-40B4-BE49-F238E27FC236}">
                <a16:creationId xmlns:a16="http://schemas.microsoft.com/office/drawing/2014/main" id="{D26DD00C-C88E-4581-9A5D-69D2F925D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31" y="1884431"/>
            <a:ext cx="3089137" cy="30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Рисунок 6">
            <a:extLst>
              <a:ext uri="{FF2B5EF4-FFF2-40B4-BE49-F238E27FC236}">
                <a16:creationId xmlns:a16="http://schemas.microsoft.com/office/drawing/2014/main" id="{96A9A2A1-CFC2-41D0-9716-D5E27F1496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2056" name="Picture 8" descr="Дополнительные знаки препинания, которые нам бы пригодились: masterok —  LiveJournal">
            <a:extLst>
              <a:ext uri="{FF2B5EF4-FFF2-40B4-BE49-F238E27FC236}">
                <a16:creationId xmlns:a16="http://schemas.microsoft.com/office/drawing/2014/main" id="{D447B116-53FD-4074-99B4-7C889816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19" y="1884430"/>
            <a:ext cx="3089137" cy="30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ru-RU" dirty="0">
                <a:solidFill>
                  <a:srgbClr val="00B050"/>
                </a:solidFill>
              </a:rPr>
              <a:t>используем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ru-RU" dirty="0"/>
              <a:t>английские символы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158097" y="5253863"/>
            <a:ext cx="2919413" cy="583534"/>
          </a:xfrm>
        </p:spPr>
        <p:txBody>
          <a:bodyPr rtlCol="0"/>
          <a:lstStyle/>
          <a:p>
            <a:pPr rtl="0"/>
            <a:r>
              <a:rPr lang="ru-RU" dirty="0"/>
              <a:t>Стиль </a:t>
            </a:r>
            <a:r>
              <a:rPr lang="en-US" dirty="0" err="1"/>
              <a:t>c</a:t>
            </a:r>
            <a:r>
              <a:rPr lang="en-US" cap="none" dirty="0" err="1"/>
              <a:t>amel</a:t>
            </a:r>
            <a:r>
              <a:rPr lang="en-US" dirty="0" err="1"/>
              <a:t>c</a:t>
            </a:r>
            <a:r>
              <a:rPr lang="en-US" cap="none" dirty="0" err="1"/>
              <a:t>ase</a:t>
            </a:r>
            <a:endParaRPr lang="ru-RU"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636799" y="5253863"/>
            <a:ext cx="2919413" cy="583534"/>
          </a:xfrm>
        </p:spPr>
        <p:txBody>
          <a:bodyPr rtlCol="0"/>
          <a:lstStyle/>
          <a:p>
            <a:pPr rtl="0"/>
            <a:r>
              <a:rPr lang="ru-RU" dirty="0"/>
              <a:t>Цифры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EC6D94-3A6F-4D33-B869-CD7D1607A0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Купите english 3d mirror wall stickers онлайн в приложении AliExpress,  бесплатная доставка по всему миру">
            <a:extLst>
              <a:ext uri="{FF2B5EF4-FFF2-40B4-BE49-F238E27FC236}">
                <a16:creationId xmlns:a16="http://schemas.microsoft.com/office/drawing/2014/main" id="{735EA33D-039B-4D46-BCF1-C3580451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10" y="1884430"/>
            <a:ext cx="3055570" cy="30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melCase — Википедия">
            <a:extLst>
              <a:ext uri="{FF2B5EF4-FFF2-40B4-BE49-F238E27FC236}">
                <a16:creationId xmlns:a16="http://schemas.microsoft.com/office/drawing/2014/main" id="{B42E9BAF-9E42-435D-96E4-F9FD0F28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64" y="2262664"/>
            <a:ext cx="3120957" cy="258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кие цифры сакральны в Православии? | Православная Жизнь">
            <a:extLst>
              <a:ext uri="{FF2B5EF4-FFF2-40B4-BE49-F238E27FC236}">
                <a16:creationId xmlns:a16="http://schemas.microsoft.com/office/drawing/2014/main" id="{20BA4D49-E40D-42FF-B894-A4F734A0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31" y="1880972"/>
            <a:ext cx="3047781" cy="30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2" descr="Графический элемент Smart Art в виде изображения процесса со смещением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88058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77683"/>
            <a:ext cx="2317805" cy="15277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Наши цели и правила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29BAB-26D4-48EF-9932-326F017E5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85" y="2584174"/>
            <a:ext cx="1981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C12166-433F-4C9A-84D2-9784E45AC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8422" y="2765318"/>
            <a:ext cx="2285103" cy="10255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5F0B9A-A09C-4B1B-960A-C7B5099576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2309" y="2238226"/>
            <a:ext cx="2992750" cy="16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D4D7D9-D86A-4725-BA50-16D59FDE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53" y="743925"/>
            <a:ext cx="8291842" cy="53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rgbClr val="002060"/>
                </a:solidFill>
              </a:rPr>
              <a:t>IntelliJ idea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/>
              <a:t>- Язык </a:t>
            </a:r>
            <a:r>
              <a:rPr lang="en-US" dirty="0"/>
              <a:t>Java</a:t>
            </a:r>
            <a:endParaRPr lang="ru-RU" dirty="0"/>
          </a:p>
          <a:p>
            <a:pPr rtl="0"/>
            <a:r>
              <a:rPr lang="ru-RU" dirty="0"/>
              <a:t>- Алгоритмы</a:t>
            </a:r>
          </a:p>
          <a:p>
            <a:pPr rtl="0"/>
            <a:r>
              <a:rPr lang="ru-RU" dirty="0"/>
              <a:t>- «Чистый код»</a:t>
            </a:r>
          </a:p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rgbClr val="00B050"/>
                </a:solidFill>
              </a:rPr>
              <a:t>Android studio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- Приложения для мобильных устройст</a:t>
            </a:r>
            <a:r>
              <a:rPr lang="ru-RU" dirty="0"/>
              <a:t>в</a:t>
            </a:r>
            <a:endParaRPr lang="ru-RU" dirty="0">
              <a:solidFill>
                <a:schemeClr val="tx1"/>
              </a:solidFill>
            </a:endParaRPr>
          </a:p>
          <a:p>
            <a:pPr rtl="0"/>
            <a:r>
              <a:rPr lang="ru-RU" dirty="0"/>
              <a:t>- </a:t>
            </a:r>
            <a:r>
              <a:rPr lang="en-US" dirty="0"/>
              <a:t>Java </a:t>
            </a:r>
            <a:r>
              <a:rPr lang="ru-RU" dirty="0"/>
              <a:t>под </a:t>
            </a:r>
            <a:r>
              <a:rPr lang="en-US" dirty="0"/>
              <a:t>Android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ru-RU" dirty="0"/>
              <a:t>Среды разработки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95ABC8-6BE2-40CD-A7E6-6A00018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78" y="2638523"/>
            <a:ext cx="1996806" cy="1580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75B5E9-7A09-4F05-A417-981716809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63" y="4219477"/>
            <a:ext cx="2776358" cy="13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F0F8544-435B-437C-8AF0-A8C74966944A}"/>
              </a:ext>
            </a:extLst>
          </p:cNvPr>
          <p:cNvSpPr/>
          <p:nvPr/>
        </p:nvSpPr>
        <p:spPr>
          <a:xfrm>
            <a:off x="4724400" y="993913"/>
            <a:ext cx="2743200" cy="768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0FBF66-4756-4EB4-8A64-06252AEB2AE2}"/>
              </a:ext>
            </a:extLst>
          </p:cNvPr>
          <p:cNvSpPr/>
          <p:nvPr/>
        </p:nvSpPr>
        <p:spPr>
          <a:xfrm>
            <a:off x="2186609" y="2372139"/>
            <a:ext cx="2537791" cy="7686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in</a:t>
            </a:r>
            <a:endParaRPr lang="ru-RU" sz="3600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7F465-9F94-4DB9-8277-20DA25EB48D3}"/>
              </a:ext>
            </a:extLst>
          </p:cNvPr>
          <p:cNvSpPr/>
          <p:nvPr/>
        </p:nvSpPr>
        <p:spPr>
          <a:xfrm>
            <a:off x="7467600" y="2372139"/>
            <a:ext cx="2537791" cy="7686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out</a:t>
            </a:r>
            <a:endParaRPr lang="ru-RU" sz="3600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160FB65-9E24-4A18-B146-049AAAC20B8A}"/>
              </a:ext>
            </a:extLst>
          </p:cNvPr>
          <p:cNvCxnSpPr/>
          <p:nvPr/>
        </p:nvCxnSpPr>
        <p:spPr>
          <a:xfrm flipH="1">
            <a:off x="4253948" y="1762539"/>
            <a:ext cx="622852" cy="41081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96D7173-81B4-43B3-A3B1-3F9D1C5F8CB6}"/>
              </a:ext>
            </a:extLst>
          </p:cNvPr>
          <p:cNvCxnSpPr/>
          <p:nvPr/>
        </p:nvCxnSpPr>
        <p:spPr>
          <a:xfrm>
            <a:off x="7467600" y="1762539"/>
            <a:ext cx="682487" cy="41081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2CD481B-BD2E-43AB-80BA-B144293D7E0C}"/>
              </a:ext>
            </a:extLst>
          </p:cNvPr>
          <p:cNvSpPr/>
          <p:nvPr/>
        </p:nvSpPr>
        <p:spPr>
          <a:xfrm>
            <a:off x="5612296" y="4267200"/>
            <a:ext cx="2537791" cy="7686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println</a:t>
            </a:r>
            <a:endParaRPr lang="ru-RU" sz="2400" b="1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895F309-E5B7-4194-98E6-2C92E81C06A5}"/>
              </a:ext>
            </a:extLst>
          </p:cNvPr>
          <p:cNvSpPr/>
          <p:nvPr/>
        </p:nvSpPr>
        <p:spPr>
          <a:xfrm>
            <a:off x="8736495" y="4267200"/>
            <a:ext cx="2537791" cy="7686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print</a:t>
            </a:r>
            <a:endParaRPr lang="ru-RU" sz="24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1E82732-DAE0-48A7-9A61-305EA9FEFAB3}"/>
              </a:ext>
            </a:extLst>
          </p:cNvPr>
          <p:cNvCxnSpPr/>
          <p:nvPr/>
        </p:nvCxnSpPr>
        <p:spPr>
          <a:xfrm flipH="1">
            <a:off x="7209183" y="3273287"/>
            <a:ext cx="599660" cy="8348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6CD5BAC-BE32-4AAF-86E6-54A8277FAEFF}"/>
              </a:ext>
            </a:extLst>
          </p:cNvPr>
          <p:cNvCxnSpPr/>
          <p:nvPr/>
        </p:nvCxnSpPr>
        <p:spPr>
          <a:xfrm>
            <a:off x="9448800" y="3286539"/>
            <a:ext cx="556590" cy="8613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5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Класс </a:t>
            </a:r>
            <a:r>
              <a:rPr lang="en-US" dirty="0"/>
              <a:t>Scanner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2B1C75-AFC2-4D37-AF7B-3FA6C76410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Выбираем портативный сканер для документов и текстов">
            <a:extLst>
              <a:ext uri="{FF2B5EF4-FFF2-40B4-BE49-F238E27FC236}">
                <a16:creationId xmlns:a16="http://schemas.microsoft.com/office/drawing/2014/main" id="{1E1BB963-6E5F-464D-97A3-A6897FC2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1" y="632949"/>
            <a:ext cx="5632449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B88B9EE-1D3D-4D6F-A952-6E0B24EE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69" y="2740603"/>
            <a:ext cx="484946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entury Gothic" panose="020B0502020202020204" pitchFamily="34" charset="0"/>
              </a:rPr>
              <a:t>//со</a:t>
            </a:r>
            <a:r>
              <a:rPr lang="ru-RU" alt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здаем экземпляр сканера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Scanner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new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Scanner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(System.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entury Gothic" panose="020B0502020202020204" pitchFamily="34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);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FAE02"/>
                </a:solidFill>
                <a:effectLst/>
                <a:latin typeface="Century Gothic" panose="020B0502020202020204" pitchFamily="34" charset="0"/>
              </a:rPr>
              <a:t>//считываем целое число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sc.nextInt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();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76</TotalTime>
  <Words>114</Words>
  <Application>Microsoft Office PowerPoint</Application>
  <PresentationFormat>Широкоэкранный</PresentationFormat>
  <Paragraphs>47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РетроспективаVTI</vt:lpstr>
      <vt:lpstr>IT Школа Samsung</vt:lpstr>
      <vt:lpstr>Явки и пароли</vt:lpstr>
      <vt:lpstr>НЕ используем</vt:lpstr>
      <vt:lpstr>используем</vt:lpstr>
      <vt:lpstr>Наши цели и правила</vt:lpstr>
      <vt:lpstr>Презентация PowerPoint</vt:lpstr>
      <vt:lpstr>Среды разработки</vt:lpstr>
      <vt:lpstr>Презентация PowerPoint</vt:lpstr>
      <vt:lpstr>Класс 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Школа Samsung</dc:title>
  <dc:creator>selee</dc:creator>
  <cp:lastModifiedBy> </cp:lastModifiedBy>
  <cp:revision>8</cp:revision>
  <dcterms:created xsi:type="dcterms:W3CDTF">2020-09-16T04:12:27Z</dcterms:created>
  <dcterms:modified xsi:type="dcterms:W3CDTF">2020-09-16T05:28:53Z</dcterms:modified>
</cp:coreProperties>
</file>