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45" r:id="rId3"/>
    <p:sldId id="342" r:id="rId4"/>
    <p:sldId id="344" r:id="rId5"/>
    <p:sldId id="346" r:id="rId6"/>
    <p:sldId id="347" r:id="rId7"/>
    <p:sldId id="343" r:id="rId8"/>
    <p:sldId id="348" r:id="rId9"/>
    <p:sldId id="350" r:id="rId10"/>
    <p:sldId id="351" r:id="rId11"/>
    <p:sldId id="336" r:id="rId12"/>
    <p:sldId id="337" r:id="rId13"/>
    <p:sldId id="305" r:id="rId14"/>
    <p:sldId id="341" r:id="rId15"/>
    <p:sldId id="34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8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ru-RU" dirty="0"/>
              <a:t>Намерения</a:t>
            </a:r>
          </a:p>
        </p:txBody>
      </p:sp>
      <p:sp>
        <p:nvSpPr>
          <p:cNvPr id="117" name="Rectangle 112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ак ставить цели – еще одна методика | Блог 4brain">
            <a:extLst>
              <a:ext uri="{FF2B5EF4-FFF2-40B4-BE49-F238E27FC236}">
                <a16:creationId xmlns:a16="http://schemas.microsoft.com/office/drawing/2014/main" id="{4FF1D2E0-3EBA-45DA-836C-15D9B85E2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87" y="1690182"/>
            <a:ext cx="5010978" cy="34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/>
              <a:t>Ссылки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AE6460-2CC3-4E6F-9D94-31D86E5BA982}"/>
              </a:ext>
            </a:extLst>
          </p:cNvPr>
          <p:cNvSpPr/>
          <p:nvPr/>
        </p:nvSpPr>
        <p:spPr>
          <a:xfrm>
            <a:off x="639193" y="314760"/>
            <a:ext cx="10528916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android.resource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your.app.package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/"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R.raw.play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US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("geo:54.354183,37.34011");</a:t>
            </a: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("tel:12345");</a:t>
            </a: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uri.getScheme</a:t>
            </a:r>
            <a: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400" i="1" dirty="0" err="1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b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uri.getSchemeSpecificPart</a:t>
            </a:r>
            <a: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n-US" sz="2400" i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12345</a:t>
            </a:r>
            <a:endParaRPr lang="ru-RU" sz="2400" dirty="0">
              <a:solidFill>
                <a:srgbClr val="0070C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5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Тосты</a:t>
            </a:r>
            <a:br>
              <a:rPr lang="ru-RU" b="1" dirty="0"/>
            </a:br>
            <a:r>
              <a:rPr lang="en-US" b="1" dirty="0"/>
              <a:t>(с </a:t>
            </a:r>
            <a:r>
              <a:rPr lang="en-US" b="1" dirty="0" err="1"/>
              <a:t>маслом</a:t>
            </a:r>
            <a:r>
              <a:rPr lang="en-US" b="1" dirty="0"/>
              <a:t> </a:t>
            </a:r>
            <a:r>
              <a:rPr lang="en-US" b="1" dirty="0" err="1"/>
              <a:t>или</a:t>
            </a:r>
            <a:r>
              <a:rPr lang="en-US" b="1" dirty="0"/>
              <a:t> </a:t>
            </a:r>
            <a:r>
              <a:rPr lang="en-US" b="1" dirty="0" err="1"/>
              <a:t>без</a:t>
            </a:r>
            <a:r>
              <a:rPr lang="en-US" b="1" dirty="0"/>
              <a:t>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289248" y="2749295"/>
            <a:ext cx="5152763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Toast.makeText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“Sending message…”,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Toast.LENGTH_LONG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).show();</a:t>
            </a:r>
          </a:p>
        </p:txBody>
      </p:sp>
      <p:pic>
        <p:nvPicPr>
          <p:cNvPr id="5122" name="Picture 2" descr="Toast. Всплывающее сообщение. Andoid Studio | Maryone">
            <a:extLst>
              <a:ext uri="{FF2B5EF4-FFF2-40B4-BE49-F238E27FC236}">
                <a16:creationId xmlns:a16="http://schemas.microsoft.com/office/drawing/2014/main" id="{D13CE716-E0D1-4C7A-824F-0C1BF86C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890" y="1742904"/>
            <a:ext cx="5238340" cy="33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32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Тосты</a:t>
            </a:r>
            <a:r>
              <a:rPr lang="en-US" b="1" dirty="0"/>
              <a:t> </a:t>
            </a:r>
            <a:r>
              <a:rPr lang="ru-RU" b="1" dirty="0"/>
              <a:t>в нужном месте</a:t>
            </a:r>
            <a:endParaRPr lang="en-US" b="1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EB72D-CA90-4205-B4F1-4801468F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2380526"/>
            <a:ext cx="3778286" cy="2087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5451644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Toast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Toast.makeText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context, “Sending message…”,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Toast.LENGTH_LONG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toast.setGravity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Gravity.TOP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0,0);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toast.show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755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3200" b="1"/>
              <a:t>Контекст</a:t>
            </a:r>
            <a:br>
              <a:rPr kumimoji="0" lang="en-US" sz="32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589EA-2F9A-424E-AE75-447A3086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3" y="484632"/>
            <a:ext cx="10019027" cy="3556755"/>
          </a:xfrm>
          <a:prstGeom prst="rect">
            <a:avLst/>
          </a:prstGeom>
        </p:spPr>
      </p:pic>
      <p:sp>
        <p:nvSpPr>
          <p:cNvPr id="4" name="Стрелка: влево 3">
            <a:extLst>
              <a:ext uri="{FF2B5EF4-FFF2-40B4-BE49-F238E27FC236}">
                <a16:creationId xmlns:a16="http://schemas.microsoft.com/office/drawing/2014/main" id="{2FD59C6F-AB91-4624-9387-646579184E9C}"/>
              </a:ext>
            </a:extLst>
          </p:cNvPr>
          <p:cNvSpPr/>
          <p:nvPr/>
        </p:nvSpPr>
        <p:spPr>
          <a:xfrm>
            <a:off x="7131637" y="1139424"/>
            <a:ext cx="1595113" cy="502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4A9E1-84B2-4FD0-9AD2-1352288983CA}"/>
              </a:ext>
            </a:extLst>
          </p:cNvPr>
          <p:cNvSpPr txBox="1"/>
          <p:nvPr/>
        </p:nvSpPr>
        <p:spPr>
          <a:xfrm>
            <a:off x="7403015" y="118064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Создание</a:t>
            </a: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обыкновенной дроби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65519" y="855777"/>
            <a:ext cx="4922482" cy="287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//Класс «Обыкновенная дробь»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C18401"/>
                </a:solidFill>
                <a:effectLst/>
                <a:latin typeface="SFMono-Regular"/>
              </a:rPr>
              <a:t>Fraction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{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numerator;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Числитель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denominator;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Знаменатель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5910121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26" name="Picture 2" descr="обыкновенные дроби">
            <a:extLst>
              <a:ext uri="{FF2B5EF4-FFF2-40B4-BE49-F238E27FC236}">
                <a16:creationId xmlns:a16="http://schemas.microsoft.com/office/drawing/2014/main" id="{B6B29ADC-1941-467B-A676-25E054C1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56" y="809278"/>
            <a:ext cx="1703034" cy="26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4400" b="1" dirty="0">
                <a:latin typeface="Corbel" panose="020B0503020204020204"/>
              </a:rPr>
              <a:t>примитивных</a:t>
            </a: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4" descr="Java. Типы данных, операторы, литералы - презентация онлайн">
            <a:extLst>
              <a:ext uri="{FF2B5EF4-FFF2-40B4-BE49-F238E27FC236}">
                <a16:creationId xmlns:a16="http://schemas.microsoft.com/office/drawing/2014/main" id="{D5A88B9C-3C59-4080-90A4-65365AB32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27307" r="24167" b="21816"/>
          <a:stretch/>
        </p:blipFill>
        <p:spPr bwMode="auto">
          <a:xfrm>
            <a:off x="4915924" y="758952"/>
            <a:ext cx="4384488" cy="32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BC0A0A-16F4-496C-85F1-779C3FD294C4}"/>
              </a:ext>
            </a:extLst>
          </p:cNvPr>
          <p:cNvSpPr txBox="1"/>
          <p:nvPr/>
        </p:nvSpPr>
        <p:spPr>
          <a:xfrm>
            <a:off x="4915924" y="4473300"/>
            <a:ext cx="959386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C7EB8-80AA-4407-913D-0286B425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75" y="540550"/>
            <a:ext cx="488700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1026" name="Picture 2" descr="Look @ Android Intent 📱. Understanding The Basic's of Android… | by  Ramkumar N | Medium">
            <a:extLst>
              <a:ext uri="{FF2B5EF4-FFF2-40B4-BE49-F238E27FC236}">
                <a16:creationId xmlns:a16="http://schemas.microsoft.com/office/drawing/2014/main" id="{6C37903D-8E8B-45A4-937F-7C4220B90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9"/>
          <a:stretch/>
        </p:blipFill>
        <p:spPr bwMode="auto">
          <a:xfrm>
            <a:off x="1069848" y="240329"/>
            <a:ext cx="9431772" cy="37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E9E76D-3458-41DD-A3A4-B819AC62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26" y="-152199"/>
            <a:ext cx="7104993" cy="44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594754-F21E-4A31-887C-4C7F90FD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27" y="502445"/>
            <a:ext cx="492511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5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Неявные намерения</a:t>
            </a:r>
            <a:endParaRPr lang="en-US" sz="5900" b="1" spc="-100" dirty="0"/>
          </a:p>
        </p:txBody>
      </p:sp>
      <p:pic>
        <p:nvPicPr>
          <p:cNvPr id="3074" name="Picture 2" descr="Намерения (Intents) | Android Tools">
            <a:extLst>
              <a:ext uri="{FF2B5EF4-FFF2-40B4-BE49-F238E27FC236}">
                <a16:creationId xmlns:a16="http://schemas.microsoft.com/office/drawing/2014/main" id="{64A29B26-2A03-45C9-A8B9-E867A05ED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39" y="510843"/>
            <a:ext cx="3732971" cy="37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9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Действия н</a:t>
            </a:r>
            <a:r>
              <a:rPr lang="en-US" sz="4600" b="1" spc="-100" dirty="0" err="1"/>
              <a:t>амерени</a:t>
            </a:r>
            <a:r>
              <a:rPr lang="ru-RU" sz="4600" b="1" spc="-100" dirty="0"/>
              <a:t>й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0BF55A9-42A9-4414-B373-FE55F488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663"/>
              </p:ext>
            </p:extLst>
          </p:nvPr>
        </p:nvGraphicFramePr>
        <p:xfrm>
          <a:off x="4770873" y="1516203"/>
          <a:ext cx="6731299" cy="3941892"/>
        </p:xfrm>
        <a:graphic>
          <a:graphicData uri="http://schemas.openxmlformats.org/drawingml/2006/table">
            <a:tbl>
              <a:tblPr firstRow="1" firstCol="1" bandRow="1"/>
              <a:tblGrid>
                <a:gridCol w="2233622">
                  <a:extLst>
                    <a:ext uri="{9D8B030D-6E8A-4147-A177-3AD203B41FA5}">
                      <a16:colId xmlns:a16="http://schemas.microsoft.com/office/drawing/2014/main" val="2564081431"/>
                    </a:ext>
                  </a:extLst>
                </a:gridCol>
                <a:gridCol w="4497677">
                  <a:extLst>
                    <a:ext uri="{9D8B030D-6E8A-4147-A177-3AD203B41FA5}">
                      <a16:colId xmlns:a16="http://schemas.microsoft.com/office/drawing/2014/main" val="27027822"/>
                    </a:ext>
                  </a:extLst>
                </a:gridCol>
              </a:tblGrid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ACTION_ANSWER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связанную с входящими звонками.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8867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ACTION_CALL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инициализирующую обращение к телефону.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773032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ACTION_HEADSET_PLUG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Подключение наушников.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16891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Вызов активности для отправки данных, указанных в намерении. 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88620"/>
                  </a:ext>
                </a:extLst>
              </a:tr>
              <a:tr h="4729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ACTION_SENDTO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для отправки сообщений контакту, указанному в пути URI, который определяется в намерении.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30270"/>
                  </a:ext>
                </a:extLst>
              </a:tr>
              <a:tr h="1064898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ACTION_VIEW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Общее действие просмотра чего-либо. Выбор приложения зависит от схемы (протокола) данных: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http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будут открывать браузер,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tel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вызовут приложение для дозвона,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geo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откроет программу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Google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Maps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jpg –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просмотр фото.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6559"/>
                  </a:ext>
                </a:extLst>
              </a:tr>
              <a:tr h="670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ACTION_WEB_SEARCH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поиска информации в интернете, основываясь на передаваемых данных с помощью пути URI; как правило, при этом запускается браузер.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Ссылки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TechnoEG: Difference between URI,URN and URL">
            <a:extLst>
              <a:ext uri="{FF2B5EF4-FFF2-40B4-BE49-F238E27FC236}">
                <a16:creationId xmlns:a16="http://schemas.microsoft.com/office/drawing/2014/main" id="{D81DB47F-1B20-47C0-B5CA-A55E4A17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21" y="926400"/>
            <a:ext cx="67246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n on working">
            <a:extLst>
              <a:ext uri="{FF2B5EF4-FFF2-40B4-BE49-F238E27FC236}">
                <a16:creationId xmlns:a16="http://schemas.microsoft.com/office/drawing/2014/main" id="{76957B5A-8BC6-4575-AB85-008CF76AC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9"/>
          <a:stretch/>
        </p:blipFill>
        <p:spPr bwMode="auto">
          <a:xfrm>
            <a:off x="4866721" y="5362575"/>
            <a:ext cx="6291234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2EA999-232D-490D-AD9D-DCCC38AC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49" y="4538850"/>
            <a:ext cx="7549395" cy="2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2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/>
              <a:t>Ссылки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AE6460-2CC3-4E6F-9D94-31D86E5BA982}"/>
              </a:ext>
            </a:extLst>
          </p:cNvPr>
          <p:cNvSpPr/>
          <p:nvPr/>
        </p:nvSpPr>
        <p:spPr>
          <a:xfrm>
            <a:off x="648071" y="314760"/>
            <a:ext cx="10528916" cy="351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000" kern="100" dirty="0" err="1">
                <a:solidFill>
                  <a:srgbClr val="444444"/>
                </a:solidFill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 =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Uri.parse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("http://developer.android.com/reference/android/net/Uri.html");</a:t>
            </a:r>
            <a:endParaRPr lang="ru-RU" sz="2000" kern="100" dirty="0"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 </a:t>
            </a:r>
            <a:endParaRPr lang="ru-RU" sz="2000" kern="100" dirty="0"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uri.getScheme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http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uri.getSchemeSpecificPart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//developer.android.com/reference/android/net/Uri.html</a:t>
            </a:r>
            <a:b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uri.getAuthority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developer.android.com</a:t>
            </a:r>
            <a:b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uri.getHost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developer.android.com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uri.getPath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reference/android/net/Uri.html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uri.getLastPathSegment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Uri.html</a:t>
            </a:r>
            <a:endParaRPr lang="ru-RU" sz="2000" kern="100" dirty="0">
              <a:solidFill>
                <a:srgbClr val="0070C0"/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3906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316</Words>
  <Application>Microsoft Office PowerPoint</Application>
  <PresentationFormat>Широкоэкранный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Corbel</vt:lpstr>
      <vt:lpstr>Liberation Mono</vt:lpstr>
      <vt:lpstr>Liberation Serif</vt:lpstr>
      <vt:lpstr>SFMono-Regular</vt:lpstr>
      <vt:lpstr>Times New Roman</vt:lpstr>
      <vt:lpstr>Wingdings 2</vt:lpstr>
      <vt:lpstr>Рамка</vt:lpstr>
      <vt:lpstr>Намерения</vt:lpstr>
      <vt:lpstr>Намерения</vt:lpstr>
      <vt:lpstr>Намерения</vt:lpstr>
      <vt:lpstr>Намерения</vt:lpstr>
      <vt:lpstr>Намерения</vt:lpstr>
      <vt:lpstr>Неявные намерения</vt:lpstr>
      <vt:lpstr>Действия намерений</vt:lpstr>
      <vt:lpstr>Ссылки</vt:lpstr>
      <vt:lpstr>Презентация PowerPoint</vt:lpstr>
      <vt:lpstr>Презентация PowerPoint</vt:lpstr>
      <vt:lpstr>Тосты (с маслом или без?)</vt:lpstr>
      <vt:lpstr>Тосты в нужном месте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Андроид  практикум</dc:title>
  <dc:creator>mobile3</dc:creator>
  <cp:lastModifiedBy>mobile3</cp:lastModifiedBy>
  <cp:revision>9</cp:revision>
  <dcterms:created xsi:type="dcterms:W3CDTF">2020-11-09T04:50:56Z</dcterms:created>
  <dcterms:modified xsi:type="dcterms:W3CDTF">2020-11-10T04:26:04Z</dcterms:modified>
</cp:coreProperties>
</file>