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12.10.2020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12.10.2020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12.10.2020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12.10.2020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12.10.2020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12.10.2020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12.10.2020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12.10.2020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12.10.2020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12.10.2020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12.10.2020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12.10.2020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12.10.2020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12.10.2020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Р</a:t>
            </a:r>
            <a:r>
              <a:rPr lang="ru-RU" sz="4400" dirty="0">
                <a:solidFill>
                  <a:schemeClr val="tx1"/>
                </a:solidFill>
              </a:rPr>
              <a:t>а</a:t>
            </a:r>
            <a:r>
              <a:rPr lang="ru" sz="4400" dirty="0">
                <a:solidFill>
                  <a:schemeClr val="tx1"/>
                </a:solidFill>
              </a:rPr>
              <a:t>зработка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Кейс «Игра в одной локации»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907" y="345862"/>
            <a:ext cx="5031450" cy="1371600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Интерфейс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9BBEF5-9AF4-48D8-8381-AD6882BB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09" t="17569" r="39401" b="42527"/>
          <a:stretch/>
        </p:blipFill>
        <p:spPr>
          <a:xfrm>
            <a:off x="850392" y="1697671"/>
            <a:ext cx="5349240" cy="4383767"/>
          </a:xfrm>
          <a:prstGeom prst="rect">
            <a:avLst/>
          </a:prstGeom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64F8ADD5-4D61-41D7-B59C-6FC8DB2954C0}"/>
              </a:ext>
            </a:extLst>
          </p:cNvPr>
          <p:cNvSpPr txBox="1">
            <a:spLocks/>
          </p:cNvSpPr>
          <p:nvPr/>
        </p:nvSpPr>
        <p:spPr>
          <a:xfrm>
            <a:off x="6789760" y="5543762"/>
            <a:ext cx="4091600" cy="537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sz="2800" b="1" dirty="0"/>
              <a:t> </a:t>
            </a:r>
            <a:r>
              <a:rPr lang="ru-RU" sz="2800" b="1" dirty="0"/>
              <a:t>   </a:t>
            </a:r>
            <a:r>
              <a:rPr lang="en-US" sz="2800" b="1" dirty="0"/>
              <a:t>https://goo.su/2hz5</a:t>
            </a:r>
            <a:endParaRPr lang="ru-RU" sz="2800" b="1" dirty="0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7015031" y="4605014"/>
            <a:ext cx="3996163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rgbClr val="FFC000"/>
                </a:solidFill>
              </a:rPr>
              <a:t>Ссылка на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1047</TotalTime>
  <Words>24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Garamond</vt:lpstr>
      <vt:lpstr>СавонVTI</vt:lpstr>
      <vt:lpstr>Разработка игр</vt:lpstr>
      <vt:lpstr>Интерфейс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16</cp:revision>
  <dcterms:created xsi:type="dcterms:W3CDTF">2020-10-07T07:41:30Z</dcterms:created>
  <dcterms:modified xsi:type="dcterms:W3CDTF">2020-10-12T06:33:37Z</dcterms:modified>
</cp:coreProperties>
</file>