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81" r:id="rId3"/>
    <p:sldId id="268" r:id="rId4"/>
    <p:sldId id="269" r:id="rId5"/>
    <p:sldId id="271" r:id="rId6"/>
    <p:sldId id="280" r:id="rId7"/>
    <p:sldId id="267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4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E24946"/>
    <a:srgbClr val="19407B"/>
    <a:srgbClr val="062F63"/>
    <a:srgbClr val="4690D4"/>
    <a:srgbClr val="014299"/>
    <a:srgbClr val="F94801"/>
    <a:srgbClr val="DE5764"/>
    <a:srgbClr val="4D71B7"/>
    <a:srgbClr val="96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0:23.151" idx="1">
    <p:pos x="10" y="10"/>
    <p:text>Приветствие, знакомство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2:52.071" idx="3">
    <p:pos x="10" y="10"/>
    <p:text>Что нужно, чтобы создать робота? Важен внешний вид и программа. Два этапа, которые взаимосвязаны. Нельзя создавать внешний вид робота без понимания его алгоритма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8:04:37.993" idx="4">
    <p:pos x="10" y="10"/>
    <p:text>Разные роботы, разные программы.</p:text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17.11.2020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17.11.2020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17.11.2020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17.11.2020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17.11.2020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17.11.2020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17.11.2020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17.11.2020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17.11.2020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17.11.2020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17.11.2020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17.11.2020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17.11.2020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17.11.2020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Как создать робота?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2B81-07A4-42DB-9C17-331689A0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3" y="424044"/>
            <a:ext cx="3296211" cy="53326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Движение</a:t>
            </a:r>
            <a:b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Слух</a:t>
            </a:r>
            <a:b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Голос</a:t>
            </a:r>
            <a:b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Осязание</a:t>
            </a:r>
            <a:b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Зрение</a:t>
            </a:r>
            <a:b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ru-RU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Мозг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4F650-CA08-48D8-874B-A1B3F3D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17.11.2020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8D301-C585-4B40-847A-66F865CB7AD3}"/>
              </a:ext>
            </a:extLst>
          </p:cNvPr>
          <p:cNvSpPr txBox="1"/>
          <p:nvPr/>
        </p:nvSpPr>
        <p:spPr>
          <a:xfrm>
            <a:off x="7868583" y="566637"/>
            <a:ext cx="1869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A496"/>
                </a:solidFill>
                <a:latin typeface="Comic Sans MS" panose="030F0702030302020204" pitchFamily="66" charset="0"/>
              </a:rPr>
              <a:t>Колеса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220BF-2604-4801-B52D-ED6D6CEB5D0B}"/>
              </a:ext>
            </a:extLst>
          </p:cNvPr>
          <p:cNvSpPr txBox="1"/>
          <p:nvPr/>
        </p:nvSpPr>
        <p:spPr>
          <a:xfrm>
            <a:off x="5638702" y="176577"/>
            <a:ext cx="1869883" cy="585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-</a:t>
            </a:r>
          </a:p>
          <a:p>
            <a:pPr>
              <a:lnSpc>
                <a:spcPct val="200000"/>
              </a:lnSpc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-</a:t>
            </a:r>
          </a:p>
          <a:p>
            <a:pPr>
              <a:lnSpc>
                <a:spcPct val="200000"/>
              </a:lnSpc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-</a:t>
            </a:r>
          </a:p>
          <a:p>
            <a:pPr>
              <a:lnSpc>
                <a:spcPct val="200000"/>
              </a:lnSpc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-</a:t>
            </a:r>
          </a:p>
          <a:p>
            <a:pPr>
              <a:lnSpc>
                <a:spcPct val="200000"/>
              </a:lnSpc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-</a:t>
            </a:r>
          </a:p>
          <a:p>
            <a:pPr>
              <a:lnSpc>
                <a:spcPct val="200000"/>
              </a:lnSpc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DA288-B5C5-4FF9-9F96-60B11677177F}"/>
              </a:ext>
            </a:extLst>
          </p:cNvPr>
          <p:cNvSpPr txBox="1"/>
          <p:nvPr/>
        </p:nvSpPr>
        <p:spPr>
          <a:xfrm>
            <a:off x="7868582" y="1493251"/>
            <a:ext cx="2700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A496"/>
                </a:solidFill>
                <a:latin typeface="Comic Sans MS" panose="030F0702030302020204" pitchFamily="66" charset="0"/>
              </a:rPr>
              <a:t>Микрофон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7C133F-E783-4600-BCD7-104C5BCDB477}"/>
              </a:ext>
            </a:extLst>
          </p:cNvPr>
          <p:cNvSpPr txBox="1"/>
          <p:nvPr/>
        </p:nvSpPr>
        <p:spPr>
          <a:xfrm>
            <a:off x="7868582" y="2452757"/>
            <a:ext cx="2700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A496"/>
                </a:solidFill>
                <a:latin typeface="Comic Sans MS" panose="030F0702030302020204" pitchFamily="66" charset="0"/>
              </a:rPr>
              <a:t>Динамик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1A075-9C6C-4E2E-966B-C8F0A59A19D0}"/>
              </a:ext>
            </a:extLst>
          </p:cNvPr>
          <p:cNvSpPr txBox="1"/>
          <p:nvPr/>
        </p:nvSpPr>
        <p:spPr>
          <a:xfrm>
            <a:off x="7868583" y="3440685"/>
            <a:ext cx="2700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A496"/>
                </a:solidFill>
                <a:latin typeface="Comic Sans MS" panose="030F0702030302020204" pitchFamily="66" charset="0"/>
              </a:rPr>
              <a:t>Кнопка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43A459-88A0-491B-A5FD-71D7996FF2D2}"/>
              </a:ext>
            </a:extLst>
          </p:cNvPr>
          <p:cNvSpPr txBox="1"/>
          <p:nvPr/>
        </p:nvSpPr>
        <p:spPr>
          <a:xfrm>
            <a:off x="7868582" y="4428613"/>
            <a:ext cx="2700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A496"/>
                </a:solidFill>
                <a:latin typeface="Comic Sans MS" panose="030F0702030302020204" pitchFamily="66" charset="0"/>
              </a:rPr>
              <a:t>ИК датчик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1522A3-949F-4066-AB08-1F4D28A3DD69}"/>
              </a:ext>
            </a:extLst>
          </p:cNvPr>
          <p:cNvSpPr txBox="1"/>
          <p:nvPr/>
        </p:nvSpPr>
        <p:spPr>
          <a:xfrm>
            <a:off x="7868581" y="5364749"/>
            <a:ext cx="2700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A496"/>
                </a:solidFill>
                <a:latin typeface="Comic Sans MS" panose="030F0702030302020204" pitchFamily="66" charset="0"/>
              </a:rPr>
              <a:t>Процессор</a:t>
            </a:r>
          </a:p>
        </p:txBody>
      </p:sp>
    </p:spTree>
    <p:extLst>
      <p:ext uri="{BB962C8B-B14F-4D97-AF65-F5344CB8AC3E}">
        <p14:creationId xmlns:p14="http://schemas.microsoft.com/office/powerpoint/2010/main" val="27431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0441B83-71BD-4B2D-A857-80657CE2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46" y="650467"/>
            <a:ext cx="7187879" cy="111469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Segoe Print" panose="02000600000000000000" pitchFamily="2" charset="0"/>
              </a:rPr>
              <a:t>Процесс создания робота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E7ADB-500E-491E-8392-7D37613D2C4D}"/>
              </a:ext>
            </a:extLst>
          </p:cNvPr>
          <p:cNvSpPr txBox="1"/>
          <p:nvPr/>
        </p:nvSpPr>
        <p:spPr>
          <a:xfrm>
            <a:off x="5669171" y="495382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Оболочка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6749F-5AAD-42AA-B34B-1372151626E7}"/>
              </a:ext>
            </a:extLst>
          </p:cNvPr>
          <p:cNvSpPr txBox="1"/>
          <p:nvPr/>
        </p:nvSpPr>
        <p:spPr>
          <a:xfrm>
            <a:off x="1296460" y="4953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Программа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D0011-8941-4555-B446-7DDFB20ABD82}"/>
              </a:ext>
            </a:extLst>
          </p:cNvPr>
          <p:cNvSpPr txBox="1"/>
          <p:nvPr/>
        </p:nvSpPr>
        <p:spPr>
          <a:xfrm>
            <a:off x="8988914" y="4953827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Готовый робот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BAE2E-B806-49AC-8BF4-18DD52F0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69" y="2008485"/>
            <a:ext cx="2521915" cy="252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B52825-9FA6-4398-AC55-311A88BDD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23" t="33203" r="32331" b="18439"/>
          <a:stretch/>
        </p:blipFill>
        <p:spPr>
          <a:xfrm>
            <a:off x="5420834" y="2455473"/>
            <a:ext cx="1891736" cy="21937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48F2F9-404D-4599-859F-32B6D05C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83" y="2747845"/>
            <a:ext cx="1759264" cy="1788164"/>
          </a:xfrm>
          <a:prstGeom prst="rect">
            <a:avLst/>
          </a:prstGeom>
        </p:spPr>
      </p:pic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ABC48F9C-AD34-4A87-AE11-826171CBCFAE}"/>
              </a:ext>
            </a:extLst>
          </p:cNvPr>
          <p:cNvSpPr/>
          <p:nvPr/>
        </p:nvSpPr>
        <p:spPr>
          <a:xfrm>
            <a:off x="3651632" y="3286527"/>
            <a:ext cx="978554" cy="901148"/>
          </a:xfrm>
          <a:prstGeom prst="mathPlus">
            <a:avLst/>
          </a:prstGeom>
          <a:solidFill>
            <a:srgbClr val="E24946"/>
          </a:solidFill>
          <a:ln>
            <a:solidFill>
              <a:srgbClr val="4D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6DAFF"/>
              </a:solidFill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E726C58F-EAED-46A3-A43A-EEA5849C79D0}"/>
              </a:ext>
            </a:extLst>
          </p:cNvPr>
          <p:cNvSpPr/>
          <p:nvPr/>
        </p:nvSpPr>
        <p:spPr>
          <a:xfrm>
            <a:off x="7955245" y="3396673"/>
            <a:ext cx="1033669" cy="680855"/>
          </a:xfrm>
          <a:prstGeom prst="mathEqual">
            <a:avLst/>
          </a:prstGeom>
          <a:solidFill>
            <a:srgbClr val="E24946"/>
          </a:solidFill>
          <a:ln>
            <a:solidFill>
              <a:srgbClr val="4D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E57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212CF-8BC3-4DFF-9DCD-D5366403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6" y="1736107"/>
            <a:ext cx="2279332" cy="24887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9F0CF5-D04A-4536-859D-A8EF7B353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9" y="1585059"/>
            <a:ext cx="2877036" cy="263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63F93F-3D96-4C71-8988-9369183A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76174"/>
            <a:ext cx="2441913" cy="22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D6F25D-CB2D-4191-98E5-6A1430DA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58" y="3785072"/>
            <a:ext cx="2404220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551FC776-705B-48AF-811C-B54DFF6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060" y="470368"/>
            <a:ext cx="7187879" cy="111469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Segoe Print" panose="02000600000000000000" pitchFamily="2" charset="0"/>
              </a:rPr>
              <a:t>Какие роботы бывают?</a:t>
            </a:r>
          </a:p>
        </p:txBody>
      </p:sp>
    </p:spTree>
    <p:extLst>
      <p:ext uri="{BB962C8B-B14F-4D97-AF65-F5344CB8AC3E}">
        <p14:creationId xmlns:p14="http://schemas.microsoft.com/office/powerpoint/2010/main" val="278559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оботы Facebook будут обучаться как люди и чувствовать прикосновения">
            <a:extLst>
              <a:ext uri="{FF2B5EF4-FFF2-40B4-BE49-F238E27FC236}">
                <a16:creationId xmlns:a16="http://schemas.microsoft.com/office/drawing/2014/main" id="{FBEF7863-CD2B-4C0B-A735-31FCBA7E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675640"/>
            <a:ext cx="7284720" cy="48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1D7D6283-5735-4915-B383-5A24516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31297">
            <a:off x="3858035" y="5334950"/>
            <a:ext cx="7999662" cy="69587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002060"/>
                </a:solidFill>
                <a:latin typeface="Segoe Print" panose="02000600000000000000" pitchFamily="2" charset="0"/>
              </a:rPr>
              <a:t>Кто создает роботов?</a:t>
            </a:r>
          </a:p>
        </p:txBody>
      </p:sp>
    </p:spTree>
    <p:extLst>
      <p:ext uri="{BB962C8B-B14F-4D97-AF65-F5344CB8AC3E}">
        <p14:creationId xmlns:p14="http://schemas.microsoft.com/office/powerpoint/2010/main" val="17231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1D7D6283-5735-4915-B383-5A24516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2484120"/>
            <a:ext cx="3032272" cy="161745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002060"/>
                </a:solidFill>
                <a:latin typeface="Segoe Print" panose="02000600000000000000" pitchFamily="2" charset="0"/>
              </a:rPr>
              <a:t>Умный</a:t>
            </a:r>
            <a:br>
              <a:rPr lang="ru-RU" sz="4800" b="1" dirty="0">
                <a:solidFill>
                  <a:srgbClr val="19407B"/>
                </a:solidFill>
                <a:latin typeface="Segoe Print" panose="02000600000000000000" pitchFamily="2" charset="0"/>
              </a:rPr>
            </a:br>
            <a:r>
              <a:rPr lang="ru-RU" sz="4800" b="1" dirty="0">
                <a:solidFill>
                  <a:srgbClr val="002060"/>
                </a:solidFill>
                <a:latin typeface="Segoe Print" panose="02000600000000000000" pitchFamily="2" charset="0"/>
              </a:rPr>
              <a:t>домофон</a:t>
            </a:r>
          </a:p>
        </p:txBody>
      </p:sp>
      <p:pic>
        <p:nvPicPr>
          <p:cNvPr id="3076" name="Picture 4" descr="Что такое умный дом">
            <a:extLst>
              <a:ext uri="{FF2B5EF4-FFF2-40B4-BE49-F238E27FC236}">
                <a16:creationId xmlns:a16="http://schemas.microsoft.com/office/drawing/2014/main" id="{C2B200A5-63F0-44AB-AC9D-723E282C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6" y="758719"/>
            <a:ext cx="7646375" cy="53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0441B83-71BD-4B2D-A857-80657CE2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782" y="599524"/>
            <a:ext cx="7885044" cy="6958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  <a:latin typeface="Segoe Print" panose="02000600000000000000" pitchFamily="2" charset="0"/>
              </a:rPr>
              <a:t>Принцип создания алгоритма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31538-21E7-4575-A520-617F6C3FB68B}"/>
              </a:ext>
            </a:extLst>
          </p:cNvPr>
          <p:cNvSpPr txBox="1"/>
          <p:nvPr/>
        </p:nvSpPr>
        <p:spPr>
          <a:xfrm>
            <a:off x="9267505" y="4724935"/>
            <a:ext cx="21644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Кнопки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B62E-EB33-483A-9778-A325E2225673}"/>
              </a:ext>
            </a:extLst>
          </p:cNvPr>
          <p:cNvSpPr txBox="1"/>
          <p:nvPr/>
        </p:nvSpPr>
        <p:spPr>
          <a:xfrm>
            <a:off x="9267505" y="5611626"/>
            <a:ext cx="21644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3844A-BB21-4A42-BC65-3B5A1A3251D0}"/>
              </a:ext>
            </a:extLst>
          </p:cNvPr>
          <p:cNvSpPr txBox="1"/>
          <p:nvPr/>
        </p:nvSpPr>
        <p:spPr>
          <a:xfrm>
            <a:off x="1322007" y="1899969"/>
            <a:ext cx="299750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 код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E7988-4A3E-4FB7-B775-39ADF8EB2915}"/>
              </a:ext>
            </a:extLst>
          </p:cNvPr>
          <p:cNvSpPr txBox="1"/>
          <p:nvPr/>
        </p:nvSpPr>
        <p:spPr>
          <a:xfrm>
            <a:off x="946241" y="5052960"/>
            <a:ext cx="43236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Сообщение об ошибке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9987B7-DEDD-439B-AA98-2B2E52E3458A}"/>
              </a:ext>
            </a:extLst>
          </p:cNvPr>
          <p:cNvCxnSpPr>
            <a:cxnSpLocks/>
          </p:cNvCxnSpPr>
          <p:nvPr/>
        </p:nvCxnSpPr>
        <p:spPr>
          <a:xfrm>
            <a:off x="2806882" y="2503115"/>
            <a:ext cx="0" cy="59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60A03DA-CEF8-42AF-A75C-FE5D06CF764D}"/>
              </a:ext>
            </a:extLst>
          </p:cNvPr>
          <p:cNvCxnSpPr>
            <a:cxnSpLocks/>
          </p:cNvCxnSpPr>
          <p:nvPr/>
        </p:nvCxnSpPr>
        <p:spPr>
          <a:xfrm>
            <a:off x="4839833" y="3658701"/>
            <a:ext cx="95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159FBEF-F564-4E62-99E1-A2DF267E1C7F}"/>
              </a:ext>
            </a:extLst>
          </p:cNvPr>
          <p:cNvCxnSpPr>
            <a:cxnSpLocks/>
          </p:cNvCxnSpPr>
          <p:nvPr/>
        </p:nvCxnSpPr>
        <p:spPr>
          <a:xfrm>
            <a:off x="2809582" y="4324162"/>
            <a:ext cx="11179" cy="6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767C0D6A-9F2D-4499-9F53-CB49D3EB6841}"/>
              </a:ext>
            </a:extLst>
          </p:cNvPr>
          <p:cNvSpPr/>
          <p:nvPr/>
        </p:nvSpPr>
        <p:spPr>
          <a:xfrm>
            <a:off x="946241" y="3179493"/>
            <a:ext cx="3749040" cy="958416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 правильный?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DC5D2-AA6A-461D-8EA4-84A60716A518}"/>
              </a:ext>
            </a:extLst>
          </p:cNvPr>
          <p:cNvSpPr txBox="1"/>
          <p:nvPr/>
        </p:nvSpPr>
        <p:spPr>
          <a:xfrm>
            <a:off x="5939112" y="3429000"/>
            <a:ext cx="239603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Приветствие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D8012-D5DF-4D1E-B560-78BDB24B169A}"/>
              </a:ext>
            </a:extLst>
          </p:cNvPr>
          <p:cNvSpPr txBox="1"/>
          <p:nvPr/>
        </p:nvSpPr>
        <p:spPr>
          <a:xfrm>
            <a:off x="5052540" y="32893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92B9D-27C2-4D13-A62D-36C9F0E3DD0A}"/>
              </a:ext>
            </a:extLst>
          </p:cNvPr>
          <p:cNvSpPr txBox="1"/>
          <p:nvPr/>
        </p:nvSpPr>
        <p:spPr>
          <a:xfrm>
            <a:off x="2169449" y="44131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20635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{CAF6C298-72D3-4EFC-8E4B-1C8C4C933167}tf78438558_win32</Template>
  <TotalTime>1119</TotalTime>
  <Words>51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Comic Sans MS</vt:lpstr>
      <vt:lpstr>Garamond</vt:lpstr>
      <vt:lpstr>Segoe Print</vt:lpstr>
      <vt:lpstr>СавонVTI</vt:lpstr>
      <vt:lpstr>Как создать робота?</vt:lpstr>
      <vt:lpstr>Движение Слух Голос Осязание Зрение Мозг</vt:lpstr>
      <vt:lpstr>Процесс создания робота</vt:lpstr>
      <vt:lpstr>Какие роботы бывают?</vt:lpstr>
      <vt:lpstr>Кто создает роботов?</vt:lpstr>
      <vt:lpstr>Умный домофон</vt:lpstr>
      <vt:lpstr>Принцип создания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поговорить с компьютером</dc:title>
  <dc:creator>selee</dc:creator>
  <cp:lastModifiedBy>mobile3</cp:lastModifiedBy>
  <cp:revision>52</cp:revision>
  <dcterms:created xsi:type="dcterms:W3CDTF">2020-10-31T05:04:22Z</dcterms:created>
  <dcterms:modified xsi:type="dcterms:W3CDTF">2020-11-17T05:02:49Z</dcterms:modified>
</cp:coreProperties>
</file>