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64" r:id="rId3"/>
    <p:sldId id="341" r:id="rId4"/>
    <p:sldId id="3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51A0F-0777-4687-952F-581FA9617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ООП в игровом приложении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8E5D0F-402F-4E60-B1CA-5D7D521AC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Кто и за что отвечает</a:t>
            </a:r>
          </a:p>
        </p:txBody>
      </p:sp>
    </p:spTree>
    <p:extLst>
      <p:ext uri="{BB962C8B-B14F-4D97-AF65-F5344CB8AC3E}">
        <p14:creationId xmlns:p14="http://schemas.microsoft.com/office/powerpoint/2010/main" val="378675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Список классов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574147" y="635158"/>
            <a:ext cx="1055907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Primitive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– общие функции игровых объектов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rgbClr val="7030A0"/>
                </a:solidFill>
                <a:latin typeface="Corbel" panose="020B0503020204020204"/>
              </a:rPr>
              <a:t>Tree</a:t>
            </a:r>
            <a:r>
              <a:rPr lang="ru-RU" sz="2400" dirty="0">
                <a:solidFill>
                  <a:srgbClr val="000000"/>
                </a:solidFill>
              </a:rPr>
              <a:t> – индивидуальное поведение главного объекта «круг» (вращение)</a:t>
            </a:r>
            <a:endParaRPr lang="en-US" sz="2400" b="1" dirty="0">
              <a:solidFill>
                <a:srgbClr val="7030A0"/>
              </a:solidFill>
              <a:latin typeface="Corbel" panose="020B0503020204020204"/>
            </a:endParaRPr>
          </a:p>
          <a:p>
            <a:pPr lvl="0">
              <a:lnSpc>
                <a:spcPct val="150000"/>
              </a:lnSpc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Knife</a:t>
            </a:r>
            <a:r>
              <a:rPr lang="ru-RU" sz="2400" dirty="0">
                <a:solidFill>
                  <a:srgbClr val="000000"/>
                </a:solidFill>
              </a:rPr>
              <a:t> – индивидуальное поведение интерактивных объектов (управление)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DrawThread</a:t>
            </a:r>
            <a:r>
              <a:rPr lang="ru-RU" sz="2400" dirty="0">
                <a:solidFill>
                  <a:srgbClr val="000000"/>
                </a:solidFill>
              </a:rPr>
              <a:t> – реализация алгоритма отрисовки всех игровых объектов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sz="2400" b="1" dirty="0" err="1">
                <a:solidFill>
                  <a:srgbClr val="7030A0"/>
                </a:solidFill>
                <a:latin typeface="Corbel" panose="020B0503020204020204"/>
              </a:rPr>
              <a:t>DrawCanvas</a:t>
            </a:r>
            <a:r>
              <a:rPr lang="ru-RU" sz="2400" dirty="0">
                <a:solidFill>
                  <a:srgbClr val="000000"/>
                </a:solidFill>
              </a:rPr>
              <a:t> – реализация функций рисования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73679" y="175315"/>
            <a:ext cx="11244174" cy="395585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9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Класс </a:t>
            </a: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Primitive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574147" y="188803"/>
            <a:ext cx="10559072" cy="254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public void draw (Canvas canvas) {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	 Paint p = new Paint();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	 </a:t>
            </a:r>
            <a:r>
              <a:rPr lang="en-US" dirty="0" err="1"/>
              <a:t>Rect</a:t>
            </a:r>
            <a:r>
              <a:rPr lang="en-US" dirty="0"/>
              <a:t> source = new </a:t>
            </a:r>
            <a:r>
              <a:rPr lang="en-US" dirty="0" err="1"/>
              <a:t>Rect</a:t>
            </a:r>
            <a:r>
              <a:rPr lang="en-US" dirty="0"/>
              <a:t>(0, 0, </a:t>
            </a:r>
            <a:r>
              <a:rPr lang="en-US" dirty="0" err="1"/>
              <a:t>bitmap.getWidth</a:t>
            </a:r>
            <a:r>
              <a:rPr lang="en-US" dirty="0"/>
              <a:t>(), </a:t>
            </a:r>
            <a:r>
              <a:rPr lang="en-US" dirty="0" err="1"/>
              <a:t>bitmap.getHeight</a:t>
            </a:r>
            <a:r>
              <a:rPr lang="en-US" dirty="0"/>
              <a:t>());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	 </a:t>
            </a:r>
            <a:r>
              <a:rPr lang="en-US" dirty="0" err="1"/>
              <a:t>Rect</a:t>
            </a:r>
            <a:r>
              <a:rPr lang="en-US" dirty="0"/>
              <a:t> destination = new </a:t>
            </a:r>
            <a:r>
              <a:rPr lang="en-US" dirty="0" err="1"/>
              <a:t>Rect</a:t>
            </a:r>
            <a:r>
              <a:rPr lang="en-US" dirty="0"/>
              <a:t>((int)x, (int)y, (int)(x + </a:t>
            </a:r>
            <a:r>
              <a:rPr lang="en-US" dirty="0" err="1"/>
              <a:t>frameWidth</a:t>
            </a:r>
            <a:r>
              <a:rPr lang="en-US" dirty="0"/>
              <a:t>), (int)(y + </a:t>
            </a:r>
            <a:r>
              <a:rPr lang="en-US" dirty="0" err="1"/>
              <a:t>frameHeight</a:t>
            </a:r>
            <a:r>
              <a:rPr lang="en-US" dirty="0"/>
              <a:t>));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           </a:t>
            </a:r>
            <a:r>
              <a:rPr lang="en-US" dirty="0" err="1"/>
              <a:t>canvas.drawBitmap</a:t>
            </a:r>
            <a:r>
              <a:rPr lang="en-US" dirty="0"/>
              <a:t>(bitmap, </a:t>
            </a:r>
            <a:r>
              <a:rPr lang="en-US" dirty="0" err="1"/>
              <a:t>frames.get</a:t>
            </a:r>
            <a:r>
              <a:rPr lang="en-US" dirty="0"/>
              <a:t>(</a:t>
            </a:r>
            <a:r>
              <a:rPr lang="en-US" dirty="0" err="1"/>
              <a:t>currentFrame</a:t>
            </a:r>
            <a:r>
              <a:rPr lang="en-US" dirty="0"/>
              <a:t>), destination, p);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73679" y="175315"/>
            <a:ext cx="11244174" cy="395585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71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289614" y="2617183"/>
            <a:ext cx="3242383" cy="469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-6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lang="en-US" sz="3600" b="1" spc="-60" dirty="0">
              <a:solidFill>
                <a:srgbClr val="40BAD2"/>
              </a:solidFill>
              <a:latin typeface="Corbel" panose="020B0503020204020204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600" b="1" spc="-60" dirty="0">
                <a:solidFill>
                  <a:srgbClr val="40BAD2"/>
                </a:solidFill>
                <a:latin typeface="Corbel" panose="020B0503020204020204"/>
              </a:rPr>
              <a:t>Класс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60" normalizeH="0" baseline="0" noProof="0" dirty="0" err="1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DrawThread</a:t>
            </a:r>
            <a:b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600" b="1" i="0" u="none" strike="noStrike" kern="1200" cap="none" spc="-60" normalizeH="0" baseline="0" noProof="0" dirty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600" b="1" i="0" u="none" strike="noStrike" kern="1200" cap="none" spc="-6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1665234" y="309237"/>
            <a:ext cx="8861531" cy="4690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kumimoji="0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lvl="0"/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public </a:t>
            </a:r>
            <a:r>
              <a:rPr lang="en-US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DrawThread</a:t>
            </a:r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(Context </a:t>
            </a:r>
            <a:r>
              <a:rPr lang="en-US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context</a:t>
            </a:r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, </a:t>
            </a:r>
            <a:r>
              <a:rPr lang="en-US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SurfaceHolder</a:t>
            </a:r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 </a:t>
            </a:r>
            <a:r>
              <a:rPr lang="en-US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surfaceHolder</a:t>
            </a:r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) {</a:t>
            </a:r>
          </a:p>
          <a:p>
            <a:pPr lvl="0"/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 bitmap = </a:t>
            </a:r>
            <a:r>
              <a:rPr lang="en-US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BitmapFactory.decodeResource</a:t>
            </a:r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(</a:t>
            </a:r>
            <a:r>
              <a:rPr lang="en-US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context.getResources</a:t>
            </a:r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(), </a:t>
            </a:r>
            <a:r>
              <a:rPr lang="en-US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R.drawable.smile</a:t>
            </a:r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);</a:t>
            </a:r>
          </a:p>
          <a:p>
            <a:pPr lvl="0"/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 </a:t>
            </a:r>
            <a:r>
              <a:rPr lang="en-US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this.surfaceHolder</a:t>
            </a:r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 = </a:t>
            </a:r>
            <a:r>
              <a:rPr lang="en-US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surfaceHolder</a:t>
            </a:r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;</a:t>
            </a:r>
          </a:p>
          <a:p>
            <a:pPr lvl="0"/>
            <a:r>
              <a:rPr 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Corbel" panose="020B0503020204020204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endParaRPr lang="ru-RU" altLang="ru-RU" sz="2000" b="1" dirty="0">
              <a:solidFill>
                <a:srgbClr val="000000">
                  <a:lumMod val="65000"/>
                  <a:lumOff val="35000"/>
                </a:srgbClr>
              </a:solidFill>
              <a:latin typeface="Corbel" panose="020B0503020204020204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public void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run() {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int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smileX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= 0;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int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smileY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= 0;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while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</a:t>
            </a:r>
            <a:r>
              <a:rPr kumimoji="0" lang="en-US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isRun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 {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Canvas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canvas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=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surfaceHolder.lockCanvas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();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if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 !=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null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 {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   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try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{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       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canvas.drawBitmap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(bitmap,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smileX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smileY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backgroundPaint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);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finally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{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       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surfaceHolder.unlockCanvasAndPost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(canvas);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    }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    }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  }</a:t>
            </a:r>
            <a:b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}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510936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25</TotalTime>
  <Words>104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Рамка</vt:lpstr>
      <vt:lpstr>ООП в игровом приложении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mobile3</dc:creator>
  <cp:lastModifiedBy>mobile3</cp:lastModifiedBy>
  <cp:revision>5</cp:revision>
  <dcterms:created xsi:type="dcterms:W3CDTF">2020-11-16T04:34:04Z</dcterms:created>
  <dcterms:modified xsi:type="dcterms:W3CDTF">2020-11-16T09:32:30Z</dcterms:modified>
</cp:coreProperties>
</file>