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3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  <p:cmAuthor id="2" name=" " initials="" lastIdx="5" clrIdx="1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16.11.2020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16.11.2020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16.11.2020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16.11.2020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16.11.2020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16.11.2020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16.11.2020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16.11.2020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16.11.2020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16.11.2020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16.11.2020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16.11.2020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16.11.2020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16.11.2020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Прыжки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Прыгаем по-разному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342854" y="2121762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b="1" dirty="0"/>
              <a:t>https://goo.su/320E</a:t>
            </a: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B5A31A7-401C-4A61-A322-FAA90283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563731"/>
            <a:ext cx="10058400" cy="1371600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5">
                    <a:lumMod val="75000"/>
                  </a:schemeClr>
                </a:solidFill>
              </a:rPr>
              <a:t>Ссылка на ресурсы</a:t>
            </a:r>
            <a:br>
              <a:rPr lang="ru-RU" sz="4000" dirty="0">
                <a:solidFill>
                  <a:srgbClr val="FFC000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873" y="445938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Прыжок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D5A266-5818-4168-9716-39046CEEB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7" y="2688298"/>
            <a:ext cx="762000" cy="10477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1FF3F6-3691-4563-B543-2BBC2D56B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6" y="3736048"/>
            <a:ext cx="5350120" cy="895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84837F-E6E7-46D7-B934-59BC6D49D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80" y="1853411"/>
            <a:ext cx="762000" cy="1047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0DB2CE-F6E4-47AE-8D00-D3932F893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20" y="3736048"/>
            <a:ext cx="5350120" cy="895350"/>
          </a:xfrm>
          <a:prstGeom prst="rect">
            <a:avLst/>
          </a:prstGeom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143A0883-B5F9-4A58-A53B-20897688E314}"/>
              </a:ext>
            </a:extLst>
          </p:cNvPr>
          <p:cNvSpPr txBox="1">
            <a:spLocks/>
          </p:cNvSpPr>
          <p:nvPr/>
        </p:nvSpPr>
        <p:spPr>
          <a:xfrm>
            <a:off x="1305698" y="4503993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b="1" dirty="0"/>
              <a:t>bool </a:t>
            </a:r>
            <a:r>
              <a:rPr lang="en-US" sz="2800" b="1" dirty="0" err="1"/>
              <a:t>isGround</a:t>
            </a:r>
            <a:r>
              <a:rPr lang="en-US" sz="2800" b="1" dirty="0"/>
              <a:t> = true;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BD724B86-69A1-4499-96BC-39020C48137D}"/>
              </a:ext>
            </a:extLst>
          </p:cNvPr>
          <p:cNvSpPr txBox="1">
            <a:spLocks/>
          </p:cNvSpPr>
          <p:nvPr/>
        </p:nvSpPr>
        <p:spPr>
          <a:xfrm>
            <a:off x="7046231" y="4503992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b="1" dirty="0"/>
              <a:t>bool </a:t>
            </a:r>
            <a:r>
              <a:rPr lang="en-US" sz="2800" b="1" dirty="0" err="1"/>
              <a:t>isGround</a:t>
            </a:r>
            <a:r>
              <a:rPr lang="en-US" sz="2800" b="1" dirty="0"/>
              <a:t> = false;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5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873" y="445938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Прыжок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143A0883-B5F9-4A58-A53B-20897688E314}"/>
              </a:ext>
            </a:extLst>
          </p:cNvPr>
          <p:cNvSpPr txBox="1">
            <a:spLocks/>
          </p:cNvSpPr>
          <p:nvPr/>
        </p:nvSpPr>
        <p:spPr>
          <a:xfrm>
            <a:off x="848138" y="1548757"/>
            <a:ext cx="11105321" cy="403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isGrounded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!=0)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GetComponent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&lt;Rigidbody2D&gt;().velocity = new Vector2(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* speed, 0);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isGrounded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Input.GetKeyDown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KeyCode.Space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GetComponent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&lt;Rigidbody2D&gt;().velocity = new Vector2(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* speed,40);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isGrounded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false;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0002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873" y="445938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Стрельба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D5A266-5818-4168-9716-39046CEEB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59" y="1851388"/>
            <a:ext cx="762000" cy="10477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1FF3F6-3691-4563-B543-2BBC2D56B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58" y="2899138"/>
            <a:ext cx="5350120" cy="8953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DF88C9-3197-4A5D-BF54-DDFEB7BAD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22" y="1678759"/>
            <a:ext cx="2130781" cy="16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616" y="570225"/>
            <a:ext cx="4606845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Стрельба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Шаг 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DF88C9-3197-4A5D-BF54-DDFEB7BA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91" y="2914297"/>
            <a:ext cx="2130781" cy="1668054"/>
          </a:xfrm>
          <a:prstGeom prst="rect">
            <a:avLst/>
          </a:prstGeom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9580343B-9FEA-4922-9AAA-7BFF415C742E}"/>
              </a:ext>
            </a:extLst>
          </p:cNvPr>
          <p:cNvSpPr txBox="1">
            <a:spLocks/>
          </p:cNvSpPr>
          <p:nvPr/>
        </p:nvSpPr>
        <p:spPr>
          <a:xfrm>
            <a:off x="4084394" y="1351611"/>
            <a:ext cx="7625256" cy="442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Создание </a:t>
            </a:r>
            <a:r>
              <a:rPr lang="ru-RU" sz="2800" b="1" dirty="0" err="1"/>
              <a:t>префаба</a:t>
            </a:r>
            <a:r>
              <a:rPr lang="ru-RU" sz="2800" b="1" dirty="0"/>
              <a:t> снаряда:</a:t>
            </a:r>
          </a:p>
          <a:p>
            <a:endParaRPr lang="ru-RU" sz="2800" b="1" dirty="0"/>
          </a:p>
          <a:p>
            <a:r>
              <a:rPr lang="ru-RU" sz="2400" dirty="0"/>
              <a:t>1 Импорт спрайта на сцену</a:t>
            </a:r>
          </a:p>
          <a:p>
            <a:endParaRPr lang="ru-RU" sz="2400" dirty="0"/>
          </a:p>
          <a:p>
            <a:r>
              <a:rPr lang="ru-RU" sz="2400" dirty="0"/>
              <a:t>2 Компонент </a:t>
            </a:r>
            <a:r>
              <a:rPr lang="en-US" sz="2400" dirty="0"/>
              <a:t>"Rigidbody 2D" </a:t>
            </a:r>
            <a:endParaRPr lang="ru-RU" sz="2400" dirty="0"/>
          </a:p>
          <a:p>
            <a:r>
              <a:rPr lang="ru-RU" sz="2400" dirty="0"/>
              <a:t>	- </a:t>
            </a:r>
            <a:r>
              <a:rPr lang="en-US" sz="2400" dirty="0"/>
              <a:t>Gravity Scale</a:t>
            </a:r>
            <a:r>
              <a:rPr lang="ru-RU" sz="2400" dirty="0"/>
              <a:t> = 0</a:t>
            </a:r>
            <a:endParaRPr lang="en-US" sz="2400" dirty="0"/>
          </a:p>
          <a:p>
            <a:endParaRPr lang="en-US" sz="2800" dirty="0">
              <a:solidFill>
                <a:srgbClr val="FFC000"/>
              </a:solidFill>
            </a:endParaRPr>
          </a:p>
          <a:p>
            <a:r>
              <a:rPr lang="en-US" sz="2400" dirty="0"/>
              <a:t>3 Box Collider 2D</a:t>
            </a:r>
          </a:p>
          <a:p>
            <a:r>
              <a:rPr lang="en-US" sz="2400" dirty="0"/>
              <a:t>	- </a:t>
            </a:r>
            <a:r>
              <a:rPr lang="en-US" sz="2400" dirty="0" err="1"/>
              <a:t>isTrigger</a:t>
            </a:r>
            <a:r>
              <a:rPr lang="en-US" sz="2400" dirty="0"/>
              <a:t> = true;</a:t>
            </a:r>
          </a:p>
          <a:p>
            <a:endParaRPr lang="en-US" sz="2400" dirty="0"/>
          </a:p>
          <a:p>
            <a:r>
              <a:rPr lang="en-US" sz="2400" dirty="0"/>
              <a:t>4 </a:t>
            </a:r>
            <a:r>
              <a:rPr lang="ru-RU" sz="2400" dirty="0"/>
              <a:t>Задаем </a:t>
            </a:r>
            <a:r>
              <a:rPr lang="en-US" sz="2400" dirty="0"/>
              <a:t>Tag =  Bullet</a:t>
            </a:r>
          </a:p>
          <a:p>
            <a:endParaRPr lang="en-US" sz="2400" dirty="0"/>
          </a:p>
          <a:p>
            <a:r>
              <a:rPr lang="en-US" sz="2400" dirty="0"/>
              <a:t>5</a:t>
            </a:r>
            <a:r>
              <a:rPr lang="ru-RU" sz="2400" dirty="0"/>
              <a:t> Создаем </a:t>
            </a:r>
            <a:r>
              <a:rPr lang="ru-RU" sz="2400" dirty="0" err="1"/>
              <a:t>префаб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762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616" y="570225"/>
            <a:ext cx="4606845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Стрельба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Шаг 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DF88C9-3197-4A5D-BF54-DDFEB7BA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9" y="2825520"/>
            <a:ext cx="2130781" cy="1668054"/>
          </a:xfrm>
          <a:prstGeom prst="rect">
            <a:avLst/>
          </a:prstGeom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9580343B-9FEA-4922-9AAA-7BFF415C742E}"/>
              </a:ext>
            </a:extLst>
          </p:cNvPr>
          <p:cNvSpPr txBox="1">
            <a:spLocks/>
          </p:cNvSpPr>
          <p:nvPr/>
        </p:nvSpPr>
        <p:spPr>
          <a:xfrm>
            <a:off x="3844697" y="1467021"/>
            <a:ext cx="7696274" cy="4820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3800" b="1" dirty="0"/>
              <a:t>Скрипт снаряда:</a:t>
            </a:r>
            <a:endParaRPr lang="en-US" sz="3800" b="1" dirty="0"/>
          </a:p>
          <a:p>
            <a:endParaRPr lang="ru-RU" sz="2800" b="1" dirty="0"/>
          </a:p>
          <a:p>
            <a:endParaRPr lang="ru-RU" sz="28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 speed;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Rigidbody2D rb;</a:t>
            </a: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Start()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rb = GetComponent&lt;Rigidbody2D&gt;();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Destroy(gameObject, 10);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Update()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rb.velocity = new Vector2(speed, 0);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7939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616" y="570225"/>
            <a:ext cx="4606845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Стрельба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Шаг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DF88C9-3197-4A5D-BF54-DDFEB7BA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00" y="4503686"/>
            <a:ext cx="2130781" cy="1668054"/>
          </a:xfrm>
          <a:prstGeom prst="rect">
            <a:avLst/>
          </a:prstGeom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9580343B-9FEA-4922-9AAA-7BFF415C742E}"/>
              </a:ext>
            </a:extLst>
          </p:cNvPr>
          <p:cNvSpPr txBox="1">
            <a:spLocks/>
          </p:cNvSpPr>
          <p:nvPr/>
        </p:nvSpPr>
        <p:spPr>
          <a:xfrm>
            <a:off x="899604" y="1262834"/>
            <a:ext cx="7765002" cy="4820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Связь героя и снаряда:</a:t>
            </a: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GameObject bullet;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Update()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if (Input.GetKeyDown(KeyCode.Space))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Instantiate(bullet, transform.position, transform.rotation);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616" y="570225"/>
            <a:ext cx="4606845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Стрельба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Шаг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DF88C9-3197-4A5D-BF54-DDFEB7BA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00" y="4503686"/>
            <a:ext cx="2130781" cy="1668054"/>
          </a:xfrm>
          <a:prstGeom prst="rect">
            <a:avLst/>
          </a:prstGeom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9580343B-9FEA-4922-9AAA-7BFF415C742E}"/>
              </a:ext>
            </a:extLst>
          </p:cNvPr>
          <p:cNvSpPr txBox="1">
            <a:spLocks/>
          </p:cNvSpPr>
          <p:nvPr/>
        </p:nvSpPr>
        <p:spPr>
          <a:xfrm>
            <a:off x="837459" y="1350986"/>
            <a:ext cx="9451760" cy="4820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Связь врага и снаряда:</a:t>
            </a: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lang="en-US" sz="2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void OnTriggerEnter2D(Collider2D collision)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if (collision.CompareTag("Bullet"))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Destroy(collision.gameObject);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Destroy(gameObject);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54486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2507</TotalTime>
  <Words>237</Words>
  <Application>Microsoft Office PowerPoint</Application>
  <PresentationFormat>Широкоэкранный</PresentationFormat>
  <Paragraphs>74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СавонVTI</vt:lpstr>
      <vt:lpstr>Прыжки</vt:lpstr>
      <vt:lpstr>Ссылка на ресурсы </vt:lpstr>
      <vt:lpstr>Прыжок</vt:lpstr>
      <vt:lpstr>Прыжок</vt:lpstr>
      <vt:lpstr>Стрельба</vt:lpstr>
      <vt:lpstr>Стрельба. Шаг 1</vt:lpstr>
      <vt:lpstr>Стрельба. Шаг 2</vt:lpstr>
      <vt:lpstr>Стрельба. Шаг 3</vt:lpstr>
      <vt:lpstr>Стрельба. Шаг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52</cp:revision>
  <dcterms:created xsi:type="dcterms:W3CDTF">2020-10-07T07:41:30Z</dcterms:created>
  <dcterms:modified xsi:type="dcterms:W3CDTF">2020-11-16T04:26:34Z</dcterms:modified>
</cp:coreProperties>
</file>