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1" r:id="rId3"/>
    <p:sldId id="263" r:id="rId4"/>
    <p:sldId id="274" r:id="rId5"/>
    <p:sldId id="270" r:id="rId6"/>
    <p:sldId id="277" r:id="rId7"/>
    <p:sldId id="275" r:id="rId8"/>
    <p:sldId id="279" r:id="rId9"/>
    <p:sldId id="282" r:id="rId10"/>
    <p:sldId id="276" r:id="rId11"/>
    <p:sldId id="281" r:id="rId12"/>
    <p:sldId id="280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11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3FF"/>
    <a:srgbClr val="5CC6D6"/>
    <a:srgbClr val="2B3922"/>
    <a:srgbClr val="344529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32:43.572" idx="6">
    <p:pos x="10" y="10"/>
    <p:text>if (Input.GetMouseButtonDown(0))
            Debug.Log("Pressed primary button.");
        if (Input.GetMouseButtonDown(1))
            Debug.Log("Pressed secondary button.");
        if (Input.GetMouseButtonDown(2))
            Debug.Log("Pressed middle click.");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8:21.675" idx="8">
    <p:pos x="10" y="10"/>
    <p:text>Создаем два объекта и пишем одинаковый код в update, видим, что событие срабатывает два раза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9:15.255" idx="9">
    <p:pos x="10" y="10"/>
    <p:text>Событие работает только на тело с коллайдером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06:51.433" idx="10">
    <p:pos x="10" y="10"/>
    <p:text>Debug.Log("OnMouseDown Player" + Input.mousePosition.x + "  " + Input.mousePosition.y);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7:54.966" idx="7">
    <p:pos x="10" y="10"/>
    <p:text>Debug.Log("OnMouseDown Player" + transform.position.x + "  " + transform.position.y);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15:57.829" idx="11">
    <p:pos x="10" y="10"/>
    <p:text>private void OnMouseDown()
    {
        Debug.Log("OnMouseDown Player" + Input.mousePosition.x + "  " + Input.mousePosition.y);
        offset = gameObject.transform.position -
            Camera.main.ScreenToWorldPoint(new Vector3(Input.mousePosition.x, Input.mousePosition.y, 10.0f));
    }
    private void OnMouseDrag()
    {
        Vector3 newPosition = new Vector3(Input.mousePosition.x, Input.mousePosition.y, 10.0f);
        transform.position = Camera.main.ScreenToWorldPoint(newPosition) + offset;
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15:57.829" idx="11">
    <p:pos x="10" y="10"/>
    <p:text>private void OnMouseDown()
    {
        Debug.Log("OnMouseDown Player" + Input.mousePosition.x + "  " + Input.mousePosition.y);
        offset = gameObject.transform.position -
            Camera.main.ScreenToWorldPoint(new Vector3(Input.mousePosition.x, Input.mousePosition.y, 10.0f));
    }
    private void OnMouseDrag()
    {
        Vector3 newPosition = new Vector3(Input.mousePosition.x, Input.mousePosition.y, 10.0f);
        transform.position = Camera.main.ScreenToWorldPoint(newPosition) + offset;
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Работа с мышью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нажатия мыши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4F4BD5F-0ADA-4A00-96A3-2D8BC004FFE0}"/>
              </a:ext>
            </a:extLst>
          </p:cNvPr>
          <p:cNvGrpSpPr/>
          <p:nvPr/>
        </p:nvGrpSpPr>
        <p:grpSpPr>
          <a:xfrm>
            <a:off x="3561710" y="1458155"/>
            <a:ext cx="7800195" cy="3388669"/>
            <a:chOff x="642075" y="1735012"/>
            <a:chExt cx="7470894" cy="456881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88755F3-0C9D-4116-BE4E-918E0BDE9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75" y="1735012"/>
              <a:ext cx="7470894" cy="45688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2116FF-9BF9-44B2-A840-E30F5855149E}"/>
                </a:ext>
              </a:extLst>
            </p:cNvPr>
            <p:cNvSpPr txBox="1"/>
            <p:nvPr/>
          </p:nvSpPr>
          <p:spPr>
            <a:xfrm>
              <a:off x="943900" y="1907757"/>
              <a:ext cx="4416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+mj-lt"/>
                </a:rPr>
                <a:t>OnMouseDown</a:t>
              </a:r>
              <a:r>
                <a:rPr lang="en-US" sz="4000" b="1" dirty="0">
                  <a:latin typeface="+mj-lt"/>
                </a:rPr>
                <a:t>()</a:t>
              </a:r>
              <a:endParaRPr lang="ru-RU" sz="4000" b="1" dirty="0">
                <a:latin typeface="+mj-lt"/>
              </a:endParaRP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8C7EF8-3797-49BB-A3B8-D64C346EEBED}"/>
              </a:ext>
            </a:extLst>
          </p:cNvPr>
          <p:cNvSpPr/>
          <p:nvPr/>
        </p:nvSpPr>
        <p:spPr>
          <a:xfrm>
            <a:off x="513710" y="4783965"/>
            <a:ext cx="10848195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OnMouseDown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7000"/>
              </a:lnSpc>
            </a:pP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Vector3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clickPos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= Vector3(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Input.mousePosition.x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Input.mousePosition.y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10.0f);</a:t>
            </a:r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transform.position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Camera.main.ScreenToWorldPoint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перемещения мыши</a:t>
            </a:r>
          </a:p>
        </p:txBody>
      </p:sp>
    </p:spTree>
    <p:extLst>
      <p:ext uri="{BB962C8B-B14F-4D97-AF65-F5344CB8AC3E}">
        <p14:creationId xmlns:p14="http://schemas.microsoft.com/office/powerpoint/2010/main" val="246678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431FA-5B07-435F-8CCE-CACF94A0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2228462" y="1302610"/>
            <a:ext cx="7363009" cy="49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722" y="457241"/>
            <a:ext cx="614359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728867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0DEA5-7640-4819-BD9D-7818175A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83" y="2882290"/>
            <a:ext cx="1895475" cy="299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FCAA2-7720-49BE-9EF6-428AAD27534F}"/>
              </a:ext>
            </a:extLst>
          </p:cNvPr>
          <p:cNvSpPr txBox="1"/>
          <p:nvPr/>
        </p:nvSpPr>
        <p:spPr>
          <a:xfrm>
            <a:off x="4101547" y="1583358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F2CF9-BF1D-40D7-98D0-3D377CCB2B5F}"/>
              </a:ext>
            </a:extLst>
          </p:cNvPr>
          <p:cNvSpPr txBox="1"/>
          <p:nvPr/>
        </p:nvSpPr>
        <p:spPr>
          <a:xfrm>
            <a:off x="7747498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8B50718-1054-48F3-951D-5C5DF43B4B9B}"/>
              </a:ext>
            </a:extLst>
          </p:cNvPr>
          <p:cNvCxnSpPr>
            <a:cxnSpLocks/>
          </p:cNvCxnSpPr>
          <p:nvPr/>
        </p:nvCxnSpPr>
        <p:spPr>
          <a:xfrm>
            <a:off x="4724188" y="3348213"/>
            <a:ext cx="1040508" cy="0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EAB3E12-DE4E-485F-9885-59AEE9D0810E}"/>
              </a:ext>
            </a:extLst>
          </p:cNvPr>
          <p:cNvCxnSpPr>
            <a:cxnSpLocks/>
          </p:cNvCxnSpPr>
          <p:nvPr/>
        </p:nvCxnSpPr>
        <p:spPr>
          <a:xfrm>
            <a:off x="6228520" y="2155569"/>
            <a:ext cx="0" cy="1159514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D1E9504-AD63-47B3-812E-B200219F673F}"/>
              </a:ext>
            </a:extLst>
          </p:cNvPr>
          <p:cNvCxnSpPr>
            <a:cxnSpLocks/>
          </p:cNvCxnSpPr>
          <p:nvPr/>
        </p:nvCxnSpPr>
        <p:spPr>
          <a:xfrm flipH="1">
            <a:off x="6625391" y="3348213"/>
            <a:ext cx="1107462" cy="1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84" y="529117"/>
            <a:ext cx="5178100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Ссылка на ресурсы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005501" y="212176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809462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1269E-C4F5-489A-A04F-3E126C49ADD3}"/>
              </a:ext>
            </a:extLst>
          </p:cNvPr>
          <p:cNvSpPr txBox="1"/>
          <p:nvPr/>
        </p:nvSpPr>
        <p:spPr>
          <a:xfrm>
            <a:off x="7281931" y="4483408"/>
            <a:ext cx="104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0AFAD6-4F0E-4681-84FC-517D1B3ED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38" y="3397305"/>
            <a:ext cx="967244" cy="977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C8931-6AEC-4D5F-BA18-EEAD4B92FEA5}"/>
              </a:ext>
            </a:extLst>
          </p:cNvPr>
          <p:cNvSpPr txBox="1"/>
          <p:nvPr/>
        </p:nvSpPr>
        <p:spPr>
          <a:xfrm>
            <a:off x="8183297" y="44995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Sprite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1722784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мыши конкретного объекта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3811730" y="161008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b="1" dirty="0" err="1"/>
              <a:t>private</a:t>
            </a:r>
            <a:r>
              <a:rPr lang="ru-RU" sz="2000" b="1" dirty="0"/>
              <a:t> </a:t>
            </a:r>
            <a:r>
              <a:rPr lang="ru-RU" sz="2000" b="1" dirty="0" err="1"/>
              <a:t>void</a:t>
            </a:r>
            <a:r>
              <a:rPr lang="ru-RU" sz="2000" b="1" dirty="0"/>
              <a:t> </a:t>
            </a:r>
            <a:r>
              <a:rPr lang="ru-RU" sz="2000" b="1" dirty="0" err="1"/>
              <a:t>OnMouseDown</a:t>
            </a:r>
            <a:r>
              <a:rPr lang="ru-RU" sz="2000" b="1" dirty="0"/>
              <a:t>()</a:t>
            </a:r>
          </a:p>
          <a:p>
            <a:r>
              <a:rPr lang="ru-RU" sz="2000" b="1" dirty="0"/>
              <a:t>    {</a:t>
            </a:r>
          </a:p>
          <a:p>
            <a:r>
              <a:rPr lang="ru-RU" sz="2000" b="1" dirty="0"/>
              <a:t>        </a:t>
            </a:r>
          </a:p>
          <a:p>
            <a:r>
              <a:rPr lang="ru-RU" sz="20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Input.mousePosition.x</a:t>
            </a:r>
            <a:endParaRPr lang="ru-RU" sz="2400" b="1" dirty="0"/>
          </a:p>
          <a:p>
            <a:r>
              <a:rPr lang="en-US" sz="2400" b="1" dirty="0" err="1"/>
              <a:t>Input.mousePosition.y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9DBE4B-063B-4D92-B318-7DBAD09C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4243017" y="1308892"/>
            <a:ext cx="7353576" cy="48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0667C-3FB7-4DCD-BB88-14599595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14251" r="36710" b="32623"/>
          <a:stretch/>
        </p:blipFill>
        <p:spPr>
          <a:xfrm>
            <a:off x="4668253" y="1403905"/>
            <a:ext cx="6878822" cy="456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1AF2F-E66F-4890-BB43-944E506FAA64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transform.position.x</a:t>
            </a:r>
            <a:endParaRPr lang="ru-RU" sz="2400" b="1" dirty="0"/>
          </a:p>
          <a:p>
            <a:r>
              <a:rPr lang="en-US" sz="2400" b="1" dirty="0" err="1"/>
              <a:t>transform.position.y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383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431FA-5B07-435F-8CCE-CACF94A0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7093427" y="3187042"/>
            <a:ext cx="3959274" cy="263604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B943F8-C2FF-49ED-9F8F-DD0DB6DBE75D}"/>
              </a:ext>
            </a:extLst>
          </p:cNvPr>
          <p:cNvSpPr/>
          <p:nvPr/>
        </p:nvSpPr>
        <p:spPr>
          <a:xfrm>
            <a:off x="698834" y="1735787"/>
            <a:ext cx="8233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Camera.main.ScreenToWorldPoint</a:t>
            </a:r>
            <a:r>
              <a:rPr lang="en-US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336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перемещения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8755F3-0C9D-4116-BE4E-918E0BDE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50" y="2312171"/>
            <a:ext cx="5961900" cy="364599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A58A0-AE60-45CF-8C79-79AA5E40A146}"/>
              </a:ext>
            </a:extLst>
          </p:cNvPr>
          <p:cNvSpPr/>
          <p:nvPr/>
        </p:nvSpPr>
        <p:spPr>
          <a:xfrm>
            <a:off x="1955536" y="6040240"/>
            <a:ext cx="10106276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Vector3(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Input.mousePosition.x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Input.mousePosition.y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10.0f);</a:t>
            </a:r>
            <a:endParaRPr lang="ru-RU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DC498D-50CC-480C-AB55-7F09E93D11C8}"/>
              </a:ext>
            </a:extLst>
          </p:cNvPr>
          <p:cNvSpPr/>
          <p:nvPr/>
        </p:nvSpPr>
        <p:spPr>
          <a:xfrm>
            <a:off x="2159817" y="1584103"/>
            <a:ext cx="11819105" cy="45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Camera.main.ScreenToWorldPoint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newPosition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startPos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9EC17-DE2F-4651-9276-EC812FF87708}"/>
              </a:ext>
            </a:extLst>
          </p:cNvPr>
          <p:cNvSpPr txBox="1"/>
          <p:nvPr/>
        </p:nvSpPr>
        <p:spPr>
          <a:xfrm>
            <a:off x="505838" y="567090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5C3FF"/>
                </a:solidFill>
              </a:rPr>
              <a:t>Начало переноса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949-7FCD-4D03-8174-BAC210043469}"/>
              </a:ext>
            </a:extLst>
          </p:cNvPr>
          <p:cNvSpPr txBox="1"/>
          <p:nvPr/>
        </p:nvSpPr>
        <p:spPr>
          <a:xfrm>
            <a:off x="9296399" y="208382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5C3FF"/>
                </a:solidFill>
              </a:rPr>
              <a:t>Конец переноса</a:t>
            </a:r>
          </a:p>
        </p:txBody>
      </p:sp>
    </p:spTree>
    <p:extLst>
      <p:ext uri="{BB962C8B-B14F-4D97-AF65-F5344CB8AC3E}">
        <p14:creationId xmlns:p14="http://schemas.microsoft.com/office/powerpoint/2010/main" val="90120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2070</TotalTime>
  <Words>186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Garamond</vt:lpstr>
      <vt:lpstr>Times New Roman</vt:lpstr>
      <vt:lpstr>СавонVTI</vt:lpstr>
      <vt:lpstr>Работа с мышью</vt:lpstr>
      <vt:lpstr>Общее событие мыши</vt:lpstr>
      <vt:lpstr>Ссылка на ресурсы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50</cp:revision>
  <dcterms:created xsi:type="dcterms:W3CDTF">2020-10-07T07:41:30Z</dcterms:created>
  <dcterms:modified xsi:type="dcterms:W3CDTF">2020-11-12T04:02:10Z</dcterms:modified>
</cp:coreProperties>
</file>