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270" r:id="rId4"/>
    <p:sldId id="263" r:id="rId5"/>
    <p:sldId id="262" r:id="rId6"/>
    <p:sldId id="261" r:id="rId7"/>
    <p:sldId id="264" r:id="rId8"/>
    <p:sldId id="267" r:id="rId9"/>
    <p:sldId id="269" r:id="rId10"/>
    <p:sldId id="268" r:id="rId11"/>
    <p:sldId id="265" r:id="rId12"/>
    <p:sldId id="266" r:id="rId13"/>
    <p:sldId id="272" r:id="rId14"/>
    <p:sldId id="273" r:id="rId15"/>
    <p:sldId id="27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5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18:44:56.731" idx="1">
    <p:pos x="10" y="10"/>
    <p:text>float moveX = Input.GetAxis("Horizontal");
        Rigidbody2D rb = GetComponent&lt;Rigidbody2D&gt;();
        rb.MovePosition(rb.position + Vector2.right * moveX * speed); 
        if ((moveX &gt; 0f &amp;&amp; !isRightSide) || (moveX &lt; 0f &amp;&amp; isRightSide))
        { 
            if (moveX != 0f) //Если он не стоит
            {
                isRightSide = !isRightSide;
                transform.localScale = new Vector3(transform.localScale.x * -1, 1f, 1f);
            }
        }</p:text>
    <p:extLst mod="1"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42:47.234" idx="3">
    <p:pos x="10" y="10"/>
    <p:text>для такой анимации персонажа, нужно еще менять Transform.y, для примера scale на 0.1, а transform на 0.05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41:51.978" idx="2">
    <p:pos x="10" y="10"/>
    <p:text>сначала создаем пустую анимацию для состояния покоя и анимацию для хотьбы. Затем переходи в окно аниматора и настраиваем анимацию, по умолчанию анимация покая, а для anystate - хотьба. Добавляем флаг isWalk для определения .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56:44.048" idx="3">
    <p:pos x="6325" y="1245"/>
    <p:text>При нажатии на стрелку нужно задавать условия Condition</p:text>
    <p:extLst>
      <p:ext uri="{C676402C-5697-4E1C-873F-D02D1690AC5C}">
        <p15:threadingInfo xmlns:p15="http://schemas.microsoft.com/office/powerpoint/2012/main" timeZoneBias="-300"/>
      </p:ext>
    </p:extLst>
  </p:cm>
  <p:cm authorId="2" dt="2020-11-01T22:57:19.848" idx="5">
    <p:pos x="6325" y="1381"/>
    <p:text>if(moveX != 0F)
            GetComponent&lt;Animator&gt;().SetBool("isWalk", true);
        else
            GetComponent&lt;Animator&gt;().SetBool("isWalk", false);</p:text>
    <p:extLst>
      <p:ext uri="{C676402C-5697-4E1C-873F-D02D1690AC5C}">
        <p15:threadingInfo xmlns:p15="http://schemas.microsoft.com/office/powerpoint/2012/main" timeZoneBias="-300">
          <p15:parentCm authorId="2" idx="3"/>
        </p15:threadingInfo>
      </p:ext>
    </p:extLst>
  </p:cm>
  <p:cm authorId="2" dt="2020-11-01T22:57:07.437" idx="4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41:51.978" idx="2">
    <p:pos x="10" y="10"/>
    <p:text>public GameObject player;
    // Start is called before the first frame update
    void Start()
    {
    }
    // Update is called once per frame
    void Update()
    {
        transform.position = new Vector3(player.transform.position.x, player.transform.position.y, -10f);
    }</p:text>
    <p:extLst mod="1"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12.11.2020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12.11.2020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12.11.2020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12.11.2020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12.11.2020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12.11.2020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Анимация состояний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595438" y="824603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вращения шестеренки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512065"/>
            <a:ext cx="9001957" cy="976911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</a:t>
            </a:r>
            <a:r>
              <a:rPr lang="ru-RU" b="1" dirty="0" err="1">
                <a:solidFill>
                  <a:srgbClr val="FFC000"/>
                </a:solidFill>
              </a:rPr>
              <a:t>ция</a:t>
            </a:r>
            <a:r>
              <a:rPr lang="ru-RU" b="1" dirty="0">
                <a:solidFill>
                  <a:srgbClr val="FFC000"/>
                </a:solidFill>
              </a:rPr>
              <a:t> – просто набор кадров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C6FA8253-AB8C-4AF2-B10D-0B6F516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6" y="1733826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6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BAF00-8378-4EA5-96C4-E32154F6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0" y="2223525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2BD904-FF55-4ADB-8CE2-AC7404BE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06" y="2223525"/>
            <a:ext cx="762000" cy="104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D319E6-C4FB-4AD1-92E0-45306179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74" y="2223525"/>
            <a:ext cx="762000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0AF5D-321B-4696-A1DA-B2BDACAA67E5}"/>
              </a:ext>
            </a:extLst>
          </p:cNvPr>
          <p:cNvSpPr txBox="1"/>
          <p:nvPr/>
        </p:nvSpPr>
        <p:spPr>
          <a:xfrm>
            <a:off x="1749646" y="3328311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покоя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false</a:t>
            </a:r>
            <a:endParaRPr lang="ru-RU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3252-0597-4E72-A6C3-97D2D46876E5}"/>
              </a:ext>
            </a:extLst>
          </p:cNvPr>
          <p:cNvSpPr txBox="1"/>
          <p:nvPr/>
        </p:nvSpPr>
        <p:spPr>
          <a:xfrm>
            <a:off x="7552662" y="3328311"/>
            <a:ext cx="2959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движения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true</a:t>
            </a:r>
            <a:endParaRPr lang="ru-RU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4101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F0657-EB09-4BA2-9F8B-01AF9E1C0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6" t="11678" r="20394" b="32623"/>
          <a:stretch/>
        </p:blipFill>
        <p:spPr>
          <a:xfrm>
            <a:off x="2151327" y="1977135"/>
            <a:ext cx="7889346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058780" y="824603"/>
            <a:ext cx="10691042" cy="281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Добавить еще одно анимационное состояние для персонажа 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Следим за персонажем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Скроллинг игрового мира. �?ли как реализовать прокрутку карты? — Ant.Karlov">
            <a:extLst>
              <a:ext uri="{FF2B5EF4-FFF2-40B4-BE49-F238E27FC236}">
                <a16:creationId xmlns:a16="http://schemas.microsoft.com/office/drawing/2014/main" id="{7D134657-4BF6-4A53-BECA-B3384A7A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2" y="1711242"/>
            <a:ext cx="6999255" cy="38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1047565" y="1773758"/>
            <a:ext cx="6096000" cy="24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скрипты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кадры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скелеты.</a:t>
            </a:r>
          </a:p>
        </p:txBody>
      </p: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603" y="445227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в скрипте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66" y="1813654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3" y="2861404"/>
            <a:ext cx="5350120" cy="89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A458B-D620-4B5A-84CB-859FC444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8" y="3639783"/>
            <a:ext cx="762000" cy="1047750"/>
          </a:xfrm>
          <a:prstGeom prst="rect">
            <a:avLst/>
          </a:prstGeom>
          <a:scene3d>
            <a:camera prst="orthographicFront">
              <a:rot lat="600000" lon="10800000" rev="0"/>
            </a:camera>
            <a:lightRig rig="threePt" dir="t"/>
          </a:scene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D3E7C-2087-4A47-B963-6E907AA2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37" y="4687533"/>
            <a:ext cx="5350120" cy="89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B6EDB2-98D2-4B8B-9D66-3E8EC05ECAFA}"/>
              </a:ext>
            </a:extLst>
          </p:cNvPr>
          <p:cNvSpPr txBox="1"/>
          <p:nvPr/>
        </p:nvSpPr>
        <p:spPr>
          <a:xfrm>
            <a:off x="3192603" y="1869582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</a:t>
            </a:r>
            <a:r>
              <a:rPr lang="ru-RU" sz="4000" dirty="0" err="1"/>
              <a:t>cale.x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A2DB8-4CC1-4873-BFD3-C62770123CFA}"/>
              </a:ext>
            </a:extLst>
          </p:cNvPr>
          <p:cNvSpPr txBox="1"/>
          <p:nvPr/>
        </p:nvSpPr>
        <p:spPr>
          <a:xfrm>
            <a:off x="8345244" y="3932896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-1 * s</a:t>
            </a:r>
            <a:r>
              <a:rPr lang="ru-RU" sz="4000" dirty="0" err="1"/>
              <a:t>cale.x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165300" y="1935331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pic>
        <p:nvPicPr>
          <p:cNvPr id="1026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D3CC4E10-2A1E-414A-BA24-B38B79A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494129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586E9-A104-4475-847F-BCBCCD5D94CF}"/>
              </a:ext>
            </a:extLst>
          </p:cNvPr>
          <p:cNvSpPr txBox="1"/>
          <p:nvPr/>
        </p:nvSpPr>
        <p:spPr>
          <a:xfrm>
            <a:off x="1047565" y="5477522"/>
            <a:ext cx="5360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Как быстро происходит смена кадров?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2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DC9CB4-5FC1-4251-9334-E6FB5CB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1" y="1250223"/>
            <a:ext cx="8770398" cy="4933349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627E584E-CD82-4554-B933-8EB86EF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300" y="333099"/>
            <a:ext cx="6438605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Меняем частоту кадров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3" y="375175"/>
            <a:ext cx="7546018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DE7B1569-6771-4DCC-9222-4401B4B4E2D0}"/>
              </a:ext>
            </a:extLst>
          </p:cNvPr>
          <p:cNvSpPr txBox="1">
            <a:spLocks/>
          </p:cNvSpPr>
          <p:nvPr/>
        </p:nvSpPr>
        <p:spPr>
          <a:xfrm>
            <a:off x="1302362" y="1879680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монетки с частотой кадров 20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E2709-7603-4104-9DC8-D7429B58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664" y="4302915"/>
            <a:ext cx="62865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B1FD2-2D2F-40D2-9BDC-E3F69F2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3" y="4328219"/>
            <a:ext cx="800100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7328AA-3DF1-4E67-836F-A24646D4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0" y="4159882"/>
            <a:ext cx="838095" cy="1066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94BA5-DEB3-4255-B1F9-1BC9E76A4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3" y="4159881"/>
            <a:ext cx="634921" cy="10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8A8443-E7FC-4C4B-A3CD-92CD8598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9" y="4302915"/>
            <a:ext cx="142875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EF85C-270A-4B69-A90F-C67E227DE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4328218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50" y="2847736"/>
            <a:ext cx="800100" cy="800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00" y="2794982"/>
            <a:ext cx="923483" cy="9234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66" y="2618362"/>
            <a:ext cx="1146499" cy="12767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48" y="2794980"/>
            <a:ext cx="923483" cy="9234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14" y="2847736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323530" y="1637974"/>
            <a:ext cx="4307225" cy="154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7" y="2176994"/>
            <a:ext cx="767457" cy="767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2" y="2129275"/>
            <a:ext cx="885806" cy="8858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1967067"/>
            <a:ext cx="1099723" cy="122463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0" y="2129273"/>
            <a:ext cx="885806" cy="8858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2176994"/>
            <a:ext cx="767457" cy="76745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F33DF3-1B86-4397-98BA-BD3C93387461}"/>
              </a:ext>
            </a:extLst>
          </p:cNvPr>
          <p:cNvCxnSpPr>
            <a:cxnSpLocks/>
          </p:cNvCxnSpPr>
          <p:nvPr/>
        </p:nvCxnSpPr>
        <p:spPr>
          <a:xfrm>
            <a:off x="1504762" y="253218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EC829-5AB5-4E6C-ADA8-D46AF428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4325815"/>
            <a:ext cx="762000" cy="1047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B441C2-7F76-406A-87D3-EBE4402F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3" y="4155583"/>
            <a:ext cx="885805" cy="12179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943B2E-BB61-4A59-B31F-44DB8C1F2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4003003"/>
            <a:ext cx="996772" cy="13705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429D64-0832-4142-9867-C4BDC64A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1" y="4155583"/>
            <a:ext cx="885805" cy="12179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72A9DB4-976A-4BC7-9E46-835AB7E1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4325815"/>
            <a:ext cx="762000" cy="104775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B12762-009C-4E9A-BF81-69F8FEC9D1AD}"/>
              </a:ext>
            </a:extLst>
          </p:cNvPr>
          <p:cNvCxnSpPr>
            <a:cxnSpLocks/>
          </p:cNvCxnSpPr>
          <p:nvPr/>
        </p:nvCxnSpPr>
        <p:spPr>
          <a:xfrm>
            <a:off x="1193272" y="537356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2031</TotalTime>
  <Words>114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СавонVTI</vt:lpstr>
      <vt:lpstr>Анимация состояний</vt:lpstr>
      <vt:lpstr>Анимация</vt:lpstr>
      <vt:lpstr>Анимация в скрипте</vt:lpstr>
      <vt:lpstr>Анимация</vt:lpstr>
      <vt:lpstr>Анимация</vt:lpstr>
      <vt:lpstr>Меняем частоту кадров</vt:lpstr>
      <vt:lpstr>Самостоятельное задание</vt:lpstr>
      <vt:lpstr>Анимация с помощью состояний</vt:lpstr>
      <vt:lpstr>Анимация с помощью состояний</vt:lpstr>
      <vt:lpstr>Самостоятельное задание</vt:lpstr>
      <vt:lpstr>Анимация – просто набор кадров</vt:lpstr>
      <vt:lpstr>Аниматор – компонент, управляющий анимацией </vt:lpstr>
      <vt:lpstr>Аниматор – компонент, управляющий анимацией </vt:lpstr>
      <vt:lpstr>Самостоятельное задание</vt:lpstr>
      <vt:lpstr>Следим за персонажем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40</cp:revision>
  <dcterms:created xsi:type="dcterms:W3CDTF">2020-10-07T07:41:30Z</dcterms:created>
  <dcterms:modified xsi:type="dcterms:W3CDTF">2020-11-12T11:26:30Z</dcterms:modified>
</cp:coreProperties>
</file>