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62" r:id="rId3"/>
    <p:sldId id="263" r:id="rId4"/>
    <p:sldId id="261" r:id="rId5"/>
    <p:sldId id="264" r:id="rId6"/>
    <p:sldId id="265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bile3" initials="m" lastIdx="1" clrIdx="0">
    <p:extLst>
      <p:ext uri="{19B8F6BF-5375-455C-9EA6-DF929625EA0E}">
        <p15:presenceInfo xmlns:p15="http://schemas.microsoft.com/office/powerpoint/2012/main" userId="S-1-5-21-3851927144-3735565206-2294680432-11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29.10.2020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29.10.2020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29.10.2020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29.10.2020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29.10.2020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29.10.2020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29.10.2020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29.10.2020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29.10.2020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29.10.2020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29.10.2020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29.10.2020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29.10.2020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29.10.2020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Анимация состояний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Кто такой аниматор?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73" y="392930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rgbClr val="FFC000"/>
                </a:solidFill>
              </a:rPr>
              <a:t>Анимация</a:t>
            </a:r>
          </a:p>
        </p:txBody>
      </p:sp>
      <p:pic>
        <p:nvPicPr>
          <p:cNvPr id="1026" name="Picture 2" descr="Примеры технологий в анимации. Понятие и виды анимации">
            <a:extLst>
              <a:ext uri="{FF2B5EF4-FFF2-40B4-BE49-F238E27FC236}">
                <a16:creationId xmlns:a16="http://schemas.microsoft.com/office/drawing/2014/main" id="{D3CC4E10-2A1E-414A-BA24-B38B79A81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65" y="1494129"/>
            <a:ext cx="7842867" cy="35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C586E9-A104-4475-847F-BCBCCD5D94CF}"/>
              </a:ext>
            </a:extLst>
          </p:cNvPr>
          <p:cNvSpPr txBox="1"/>
          <p:nvPr/>
        </p:nvSpPr>
        <p:spPr>
          <a:xfrm>
            <a:off x="1047565" y="5477522"/>
            <a:ext cx="5360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Как быстро происходит смена кадров?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23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73" y="392930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rgbClr val="FFC000"/>
                </a:solidFill>
              </a:rPr>
              <a:t>Анимация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54075" y="2396971"/>
            <a:ext cx="46679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rgbClr val="FFC000"/>
                </a:solidFill>
              </a:rPr>
              <a:t>Ссылка на ресурсы</a:t>
            </a:r>
          </a:p>
          <a:p>
            <a:endParaRPr lang="ru-RU" sz="2800" dirty="0">
              <a:solidFill>
                <a:srgbClr val="FFC000"/>
              </a:solidFill>
            </a:endParaRPr>
          </a:p>
          <a:p>
            <a:endParaRPr lang="ru-RU" sz="2800" dirty="0">
              <a:solidFill>
                <a:srgbClr val="FFC000"/>
              </a:solidFill>
            </a:endParaRPr>
          </a:p>
          <a:p>
            <a:r>
              <a:rPr lang="en-US" sz="2800" b="1" dirty="0"/>
              <a:t>https://goo.su/2pRa</a:t>
            </a:r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3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DC9CB4-5FC1-4251-9334-E6FB5CB7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01" y="1250223"/>
            <a:ext cx="8770398" cy="4933349"/>
          </a:xfrm>
          <a:prstGeom prst="rect">
            <a:avLst/>
          </a:prstGeom>
        </p:spPr>
      </p:pic>
      <p:sp>
        <p:nvSpPr>
          <p:cNvPr id="13" name="Заголовок 3">
            <a:extLst>
              <a:ext uri="{FF2B5EF4-FFF2-40B4-BE49-F238E27FC236}">
                <a16:creationId xmlns:a16="http://schemas.microsoft.com/office/drawing/2014/main" id="{627E584E-CD82-4554-B933-8EB86EF7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300" y="333099"/>
            <a:ext cx="6438605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Меняем частоту кадров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3" y="375175"/>
            <a:ext cx="7546018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Самостоятельное задание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DE7B1569-6771-4DCC-9222-4401B4B4E2D0}"/>
              </a:ext>
            </a:extLst>
          </p:cNvPr>
          <p:cNvSpPr txBox="1">
            <a:spLocks/>
          </p:cNvSpPr>
          <p:nvPr/>
        </p:nvSpPr>
        <p:spPr>
          <a:xfrm>
            <a:off x="1302362" y="1879680"/>
            <a:ext cx="101543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/>
              <a:t>Создать анимацию монетки с частотой кадров 20</a:t>
            </a:r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7E2709-7603-4104-9DC8-D7429B588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664" y="4302915"/>
            <a:ext cx="628650" cy="800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0B1FD2-2D2F-40D2-9BDC-E3F69F21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33" y="4328219"/>
            <a:ext cx="800100" cy="8001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7328AA-3DF1-4E67-836F-A24646D40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20" y="4159882"/>
            <a:ext cx="838095" cy="10666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494BA5-DEB3-4255-B1F9-1BC9E76A4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33" y="4159881"/>
            <a:ext cx="634921" cy="106666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8A8443-E7FC-4C4B-A3CD-92CD8598C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9" y="4302915"/>
            <a:ext cx="142875" cy="800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EEF85C-270A-4B69-A90F-C67E227DE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5" y="4328218"/>
            <a:ext cx="4762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831" y="472451"/>
            <a:ext cx="2878819" cy="976911"/>
          </a:xfrm>
        </p:spPr>
        <p:txBody>
          <a:bodyPr>
            <a:normAutofit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Аниматор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60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1352</TotalTime>
  <Words>37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Garamond</vt:lpstr>
      <vt:lpstr>СавонVTI</vt:lpstr>
      <vt:lpstr>Анимация состояний</vt:lpstr>
      <vt:lpstr>Анимация</vt:lpstr>
      <vt:lpstr>Анимация</vt:lpstr>
      <vt:lpstr>Меняем частоту кадров</vt:lpstr>
      <vt:lpstr>Самостоятельное задание</vt:lpstr>
      <vt:lpstr>Аниматор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</dc:title>
  <dc:creator>selee</dc:creator>
  <cp:lastModifiedBy>mobile3</cp:lastModifiedBy>
  <cp:revision>21</cp:revision>
  <dcterms:created xsi:type="dcterms:W3CDTF">2020-10-07T07:41:30Z</dcterms:created>
  <dcterms:modified xsi:type="dcterms:W3CDTF">2020-10-29T11:15:12Z</dcterms:modified>
</cp:coreProperties>
</file>