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3" r:id="rId4"/>
    <p:sldId id="262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A3153-2EDB-43E6-8D6D-ECDD80535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Этапы разработки ПО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C64348-7ADD-4D2B-8D89-0D8F7680C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создать</a:t>
            </a:r>
            <a:br>
              <a:rPr lang="ru-RU" dirty="0"/>
            </a:br>
            <a:r>
              <a:rPr lang="ru-RU" dirty="0"/>
              <a:t>интерфейс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51824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FFFFFF"/>
                </a:solidFill>
              </a:rPr>
              <a:t>Приложение</a:t>
            </a:r>
            <a:endParaRPr lang="en-US" sz="36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AB80EA-83E5-4AAB-AB81-FCA2A04F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"/>
          <a:stretch/>
        </p:blipFill>
        <p:spPr>
          <a:xfrm>
            <a:off x="3725631" y="768096"/>
            <a:ext cx="7772401" cy="533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45369-BCCD-45C5-A694-60BBE2F1DDAC}"/>
              </a:ext>
            </a:extLst>
          </p:cNvPr>
          <p:cNvSpPr txBox="1"/>
          <p:nvPr/>
        </p:nvSpPr>
        <p:spPr>
          <a:xfrm>
            <a:off x="4465468" y="1264995"/>
            <a:ext cx="1150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z-Cyrl-AZ" sz="4400" b="1" dirty="0">
                <a:solidFill>
                  <a:schemeClr val="accent2"/>
                </a:solidFill>
              </a:rPr>
              <a:t>Код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402DA-3313-4FBB-BDA1-4E29432F30D8}"/>
              </a:ext>
            </a:extLst>
          </p:cNvPr>
          <p:cNvSpPr txBox="1"/>
          <p:nvPr/>
        </p:nvSpPr>
        <p:spPr>
          <a:xfrm>
            <a:off x="8343407" y="5320463"/>
            <a:ext cx="2997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az-Cyrl-AZ" sz="4400" b="1" dirty="0">
                <a:solidFill>
                  <a:schemeClr val="accent2"/>
                </a:solidFill>
              </a:rPr>
              <a:t>Интерфейс</a:t>
            </a:r>
            <a:endParaRPr lang="ru-RU" sz="4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Ожидание. Реальность. ... - bigmir)net">
            <a:extLst>
              <a:ext uri="{FF2B5EF4-FFF2-40B4-BE49-F238E27FC236}">
                <a16:creationId xmlns:a16="http://schemas.microsoft.com/office/drawing/2014/main" id="{DE3EBD3B-46B5-46B3-823A-B331200A5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t="8195" r="1"/>
          <a:stretch/>
        </p:blipFill>
        <p:spPr bwMode="auto">
          <a:xfrm>
            <a:off x="2558132" y="846193"/>
            <a:ext cx="9985281" cy="51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07298"/>
            <a:ext cx="3364637" cy="34989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rgbClr val="FFFFFF"/>
                </a:solidFill>
              </a:rPr>
              <a:t>Дизайн приложения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33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cdn.lifehacker.ru/wp-content/uploads/2015/05/cover_1432626968-1140x578.png">
            <a:extLst>
              <a:ext uri="{FF2B5EF4-FFF2-40B4-BE49-F238E27FC236}">
                <a16:creationId xmlns:a16="http://schemas.microsoft.com/office/drawing/2014/main" id="{64EC9F0B-8E7C-4204-A82E-CD1659F7C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8"/>
          <a:stretch/>
        </p:blipFill>
        <p:spPr bwMode="auto">
          <a:xfrm>
            <a:off x="1231811" y="757325"/>
            <a:ext cx="5766381" cy="5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rgbClr val="FFFFFF"/>
                </a:solidFill>
              </a:rPr>
              <a:t>Дизайн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FFFF"/>
                </a:solidFill>
              </a:rPr>
              <a:t>VS</a:t>
            </a:r>
          </a:p>
          <a:p>
            <a:pPr marL="0" indent="0">
              <a:buNone/>
            </a:pPr>
            <a:r>
              <a:rPr lang="az-Cyrl-AZ" sz="4400" b="1" dirty="0">
                <a:solidFill>
                  <a:srgbClr val="FFFFFF"/>
                </a:solidFill>
              </a:rPr>
              <a:t>Начинка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1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4386720"/>
            <a:ext cx="10240392" cy="1526582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rgbClr val="FFFFFF"/>
                </a:solidFill>
              </a:rPr>
              <a:t>Точка зрения компании </a:t>
            </a:r>
            <a:r>
              <a:rPr lang="en-US" sz="4400" b="1" dirty="0">
                <a:solidFill>
                  <a:srgbClr val="FFFFFF"/>
                </a:solidFill>
              </a:rPr>
              <a:t>Google</a:t>
            </a:r>
            <a:endParaRPr lang="az-Cyrl-AZ" sz="4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az-Cyrl-AZ" sz="4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sz="3300" b="1" dirty="0">
                <a:solidFill>
                  <a:srgbClr val="FFFFFF"/>
                </a:solidFill>
              </a:rPr>
              <a:t>material.io/design</a:t>
            </a:r>
            <a:endParaRPr lang="en-US" sz="3300" b="1" dirty="0">
              <a:solidFill>
                <a:srgbClr val="FFFFFF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97D62A-20CD-4C85-AD79-88CDE4131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38"/>
          <a:stretch/>
        </p:blipFill>
        <p:spPr>
          <a:xfrm>
            <a:off x="6526884" y="220618"/>
            <a:ext cx="5102564" cy="24737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D1552F-DEB7-4506-A6C2-34E954678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225"/>
          <a:stretch/>
        </p:blipFill>
        <p:spPr>
          <a:xfrm>
            <a:off x="6526884" y="2694374"/>
            <a:ext cx="5169701" cy="13787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1EEE33C-F25B-466C-8D94-154A45A5F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17" y="220618"/>
            <a:ext cx="5429752" cy="39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4386720"/>
            <a:ext cx="10240392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Основные этапы разработки интерфейса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C78B92-9362-46F4-9E94-7D5F2D069594}"/>
              </a:ext>
            </a:extLst>
          </p:cNvPr>
          <p:cNvSpPr/>
          <p:nvPr/>
        </p:nvSpPr>
        <p:spPr>
          <a:xfrm>
            <a:off x="864516" y="815883"/>
            <a:ext cx="3476977" cy="2970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/>
              <a:t>Цветовая гамма</a:t>
            </a:r>
          </a:p>
          <a:p>
            <a:pPr>
              <a:lnSpc>
                <a:spcPct val="150000"/>
              </a:lnSpc>
            </a:pPr>
            <a:r>
              <a:rPr lang="az-Cyrl-AZ" sz="3200" b="1" dirty="0"/>
              <a:t>М</a:t>
            </a:r>
            <a:r>
              <a:rPr lang="ru-RU" sz="3200" b="1" dirty="0" err="1"/>
              <a:t>акет</a:t>
            </a:r>
            <a:r>
              <a:rPr lang="ru-RU" sz="3200" b="1" dirty="0"/>
              <a:t> активности</a:t>
            </a:r>
          </a:p>
          <a:p>
            <a:pPr>
              <a:lnSpc>
                <a:spcPct val="150000"/>
              </a:lnSpc>
            </a:pPr>
            <a:r>
              <a:rPr lang="az-Cyrl-AZ" sz="3200" b="1" dirty="0"/>
              <a:t>Т</a:t>
            </a:r>
            <a:r>
              <a:rPr lang="ru-RU" sz="3200" b="1" dirty="0" err="1"/>
              <a:t>екст</a:t>
            </a:r>
            <a:endParaRPr lang="ru-RU" sz="3200" b="1" dirty="0"/>
          </a:p>
          <a:p>
            <a:pPr>
              <a:lnSpc>
                <a:spcPct val="150000"/>
              </a:lnSpc>
            </a:pPr>
            <a:r>
              <a:rPr lang="az-Cyrl-AZ" sz="3200" b="1" dirty="0"/>
              <a:t>Р</a:t>
            </a:r>
            <a:r>
              <a:rPr lang="ru-RU" sz="3200" b="1" dirty="0" err="1"/>
              <a:t>азметка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631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9" y="1580657"/>
            <a:ext cx="3616348" cy="33868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Цветовая гамма приложения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B510A2-3D1A-4A53-A318-A1D4CC7F7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0" r="4909"/>
          <a:stretch/>
        </p:blipFill>
        <p:spPr>
          <a:xfrm>
            <a:off x="4114019" y="762000"/>
            <a:ext cx="2964885" cy="53339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D55FD-BE11-468F-AB42-7A499615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98" y="1922113"/>
            <a:ext cx="4834013" cy="304542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C78B92-9362-46F4-9E94-7D5F2D069594}"/>
              </a:ext>
            </a:extLst>
          </p:cNvPr>
          <p:cNvSpPr/>
          <p:nvPr/>
        </p:nvSpPr>
        <p:spPr>
          <a:xfrm>
            <a:off x="218589" y="5054633"/>
            <a:ext cx="240322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goo.su/3uV0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8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B850C18-2FCB-4A2C-B8BE-915BD9E6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4386720"/>
            <a:ext cx="10240392" cy="15265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az-Cyrl-AZ" sz="4000" b="1" dirty="0">
                <a:solidFill>
                  <a:srgbClr val="FFFFFF"/>
                </a:solidFill>
              </a:rPr>
              <a:t>Пример приложения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C78B92-9362-46F4-9E94-7D5F2D069594}"/>
              </a:ext>
            </a:extLst>
          </p:cNvPr>
          <p:cNvSpPr/>
          <p:nvPr/>
        </p:nvSpPr>
        <p:spPr>
          <a:xfrm>
            <a:off x="864516" y="567351"/>
            <a:ext cx="2406428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goo.su/3Uv0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8903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50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Times New Roman</vt:lpstr>
      <vt:lpstr>Wingdings 2</vt:lpstr>
      <vt:lpstr>Рамка</vt:lpstr>
      <vt:lpstr>Этапы разработки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разработки ПО</dc:title>
  <dc:creator>mobile3</dc:creator>
  <cp:lastModifiedBy>mobile3</cp:lastModifiedBy>
  <cp:revision>5</cp:revision>
  <dcterms:created xsi:type="dcterms:W3CDTF">2021-01-19T04:52:41Z</dcterms:created>
  <dcterms:modified xsi:type="dcterms:W3CDTF">2021-01-19T09:30:47Z</dcterms:modified>
</cp:coreProperties>
</file>