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341" r:id="rId2"/>
    <p:sldId id="305" r:id="rId3"/>
    <p:sldId id="338" r:id="rId4"/>
    <p:sldId id="339" r:id="rId5"/>
    <p:sldId id="257" r:id="rId6"/>
    <p:sldId id="343" r:id="rId7"/>
    <p:sldId id="34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94" y="1371600"/>
            <a:ext cx="4445028" cy="3255264"/>
          </a:xfrm>
        </p:spPr>
        <p:txBody>
          <a:bodyPr>
            <a:normAutofit/>
          </a:bodyPr>
          <a:lstStyle/>
          <a:p>
            <a:r>
              <a:rPr lang="en-US" sz="4800" dirty="0" err="1"/>
              <a:t>SurfaceView</a:t>
            </a:r>
            <a:br>
              <a:rPr lang="ru-RU" sz="4800" dirty="0"/>
            </a:br>
            <a:br>
              <a:rPr lang="ru-RU" sz="4800" dirty="0"/>
            </a:br>
            <a:endParaRPr lang="ru-RU" sz="48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 descr="Gif2Boot - сайт превращающий любой GIF файл в Boot анимацию для Android -  ITC.ua">
            <a:extLst>
              <a:ext uri="{FF2B5EF4-FFF2-40B4-BE49-F238E27FC236}">
                <a16:creationId xmlns:a16="http://schemas.microsoft.com/office/drawing/2014/main" id="{7EC878EF-B574-4FB1-AB14-8312194C2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773811"/>
            <a:ext cx="6585916" cy="531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30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en-US" sz="4000" b="1" dirty="0"/>
              <a:t>View vs </a:t>
            </a:r>
            <a:r>
              <a:rPr lang="en-US" sz="4000" b="1" dirty="0" err="1"/>
              <a:t>SurfaceView</a:t>
            </a:r>
            <a:endParaRPr kumimoji="0" lang="en-US" sz="40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pic>
        <p:nvPicPr>
          <p:cNvPr id="3074" name="Picture 2" descr="android: SurfaceView перекрывает другой SurfaceView на Android 8.0">
            <a:extLst>
              <a:ext uri="{FF2B5EF4-FFF2-40B4-BE49-F238E27FC236}">
                <a16:creationId xmlns:a16="http://schemas.microsoft.com/office/drawing/2014/main" id="{73AFBA2C-EF6D-4A7B-9497-1465D8C1B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42"/>
          <a:stretch/>
        </p:blipFill>
        <p:spPr bwMode="auto">
          <a:xfrm>
            <a:off x="752123" y="300963"/>
            <a:ext cx="3133518" cy="378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Бесплатные игры на Андроид 2020 – что скачать. Подборка лучших игр на  Android - Полет к Солнцу - Блоги - Cyber.Sports.ru">
            <a:extLst>
              <a:ext uri="{FF2B5EF4-FFF2-40B4-BE49-F238E27FC236}">
                <a16:creationId xmlns:a16="http://schemas.microsoft.com/office/drawing/2014/main" id="{7B7F3017-85FA-4414-886A-F5920B6C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526" y="349526"/>
            <a:ext cx="6636588" cy="373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2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en-US" sz="4000" b="1" dirty="0"/>
              <a:t>View vs </a:t>
            </a:r>
            <a:r>
              <a:rPr lang="en-US" sz="4000" b="1" dirty="0" err="1"/>
              <a:t>SurfaceView</a:t>
            </a:r>
            <a:endParaRPr kumimoji="0" lang="en-US" sz="40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A609AFF-5A32-4F99-85FD-63487B2FD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609" y="536688"/>
            <a:ext cx="5383597" cy="33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549087-0479-41C5-B692-401A75BEB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6" y="536346"/>
            <a:ext cx="5383597" cy="33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68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4000" b="1" dirty="0"/>
              <a:t>Создание </a:t>
            </a:r>
            <a:r>
              <a:rPr lang="en-US" sz="4000" b="1" dirty="0" err="1"/>
              <a:t>SurfaceView</a:t>
            </a:r>
            <a:endParaRPr kumimoji="0" lang="en-US" sz="40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685B2-A6DE-4B2A-95DE-CF6F3AC8750B}"/>
              </a:ext>
            </a:extLst>
          </p:cNvPr>
          <p:cNvSpPr txBox="1"/>
          <p:nvPr/>
        </p:nvSpPr>
        <p:spPr>
          <a:xfrm>
            <a:off x="322656" y="412978"/>
            <a:ext cx="10114986" cy="1389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public class </a:t>
            </a:r>
            <a:r>
              <a:rPr lang="en-US" sz="2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DrawView</a:t>
            </a: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 extends </a:t>
            </a:r>
            <a:r>
              <a:rPr lang="en-US" sz="2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SurfaceView</a:t>
            </a: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 implements </a:t>
            </a:r>
            <a:r>
              <a:rPr lang="en-US" sz="2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SurfaceHolder.Callback</a:t>
            </a:r>
            <a:b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5466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94" y="1371600"/>
            <a:ext cx="4445028" cy="3255264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Потоки</a:t>
            </a:r>
            <a:br>
              <a:rPr lang="ru-RU" sz="4800" dirty="0"/>
            </a:br>
            <a:br>
              <a:rPr lang="ru-RU" sz="4800" dirty="0"/>
            </a:br>
            <a:endParaRPr lang="ru-RU" sz="48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Многопоточность в Android. Все что вам нужно знать. Часть 1 - Введение -  ТехноБлог Пакало Евгения">
            <a:extLst>
              <a:ext uri="{FF2B5EF4-FFF2-40B4-BE49-F238E27FC236}">
                <a16:creationId xmlns:a16="http://schemas.microsoft.com/office/drawing/2014/main" id="{0869EF5D-B2E0-4F61-A6EA-92CA201D4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4" y="374904"/>
            <a:ext cx="6099048" cy="609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4000" dirty="0"/>
              <a:t>Потоки</a:t>
            </a:r>
            <a:endParaRPr kumimoji="0" lang="en-US" sz="40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pic>
        <p:nvPicPr>
          <p:cNvPr id="2" name="Picture 8" descr="Многопоточность в Java / Habr">
            <a:extLst>
              <a:ext uri="{FF2B5EF4-FFF2-40B4-BE49-F238E27FC236}">
                <a16:creationId xmlns:a16="http://schemas.microsoft.com/office/drawing/2014/main" id="{250A8B5F-A384-4605-B3BB-D84EF8D67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89" y="181922"/>
            <a:ext cx="6857284" cy="421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55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4000" b="1" dirty="0"/>
              <a:t>Создание </a:t>
            </a:r>
            <a:r>
              <a:rPr lang="en-US" sz="4000" b="1" dirty="0" err="1"/>
              <a:t>SurfaceView</a:t>
            </a:r>
            <a:endParaRPr kumimoji="0" lang="en-US" sz="40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685B2-A6DE-4B2A-95DE-CF6F3AC8750B}"/>
              </a:ext>
            </a:extLst>
          </p:cNvPr>
          <p:cNvSpPr txBox="1"/>
          <p:nvPr/>
        </p:nvSpPr>
        <p:spPr>
          <a:xfrm>
            <a:off x="370594" y="399726"/>
            <a:ext cx="1011498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public class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DrawThread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 extends Thread</a:t>
            </a:r>
            <a:b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</a:br>
            <a:b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private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SurfaceHolder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surfaceHolder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;</a:t>
            </a:r>
            <a:b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private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 running = false;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@Override</a:t>
            </a:r>
            <a:b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    public void run() {</a:t>
            </a:r>
            <a:br>
              <a:rPr lang="en-US" sz="18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}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202473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56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Corbel</vt:lpstr>
      <vt:lpstr>Times New Roman</vt:lpstr>
      <vt:lpstr>Wingdings 2</vt:lpstr>
      <vt:lpstr>Рамка</vt:lpstr>
      <vt:lpstr>SurfaceView  </vt:lpstr>
      <vt:lpstr>Презентация PowerPoint</vt:lpstr>
      <vt:lpstr>Презентация PowerPoint</vt:lpstr>
      <vt:lpstr>Презентация PowerPoint</vt:lpstr>
      <vt:lpstr>Потоки 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</dc:title>
  <dc:creator>mobile3</dc:creator>
  <cp:lastModifiedBy> </cp:lastModifiedBy>
  <cp:revision>14</cp:revision>
  <dcterms:created xsi:type="dcterms:W3CDTF">2020-10-23T04:19:54Z</dcterms:created>
  <dcterms:modified xsi:type="dcterms:W3CDTF">2020-11-09T08:45:45Z</dcterms:modified>
</cp:coreProperties>
</file>