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52" r:id="rId3"/>
    <p:sldId id="305" r:id="rId4"/>
    <p:sldId id="341" r:id="rId5"/>
    <p:sldId id="345" r:id="rId6"/>
    <p:sldId id="356" r:id="rId7"/>
    <p:sldId id="353" r:id="rId8"/>
    <p:sldId id="344" r:id="rId9"/>
    <p:sldId id="347" r:id="rId10"/>
    <p:sldId id="346" r:id="rId11"/>
    <p:sldId id="348" r:id="rId12"/>
    <p:sldId id="350" r:id="rId13"/>
    <p:sldId id="351" r:id="rId14"/>
    <p:sldId id="340" r:id="rId15"/>
    <p:sldId id="358" r:id="rId16"/>
    <p:sldId id="362" r:id="rId17"/>
    <p:sldId id="359" r:id="rId18"/>
    <p:sldId id="360" r:id="rId19"/>
    <p:sldId id="35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6:55:39.396" idx="1">
    <p:pos x="10" y="10"/>
    <p:text>Созжаем активность для логина и пароля</p:text>
    <p:extLst>
      <p:ext uri="{C676402C-5697-4E1C-873F-D02D1690AC5C}">
        <p15:threadingInfo xmlns:p15="http://schemas.microsoft.com/office/powerpoint/2012/main" timeZoneBias="-300"/>
      </p:ext>
    </p:extLst>
  </p:cm>
  <p:cm authorId="1" dt="2020-11-11T17:06:10.634" idx="2">
    <p:pos x="10" y="146"/>
    <p:text>Intent intent = new Intent(getApplicationContext(), LoginActivity.class);
        startActivity(intent);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7:06:53.072" idx="3">
    <p:pos x="10" y="10"/>
    <p:text>Intent intent = new Intent(this, SecondActivity.class);
String eText = "information to send";
i.putExtra("MyData", eText);
startActivity(intent);</p:text>
    <p:extLst>
      <p:ext uri="{C676402C-5697-4E1C-873F-D02D1690AC5C}">
        <p15:threadingInfo xmlns:p15="http://schemas.microsoft.com/office/powerpoint/2012/main" timeZoneBias="-300"/>
      </p:ext>
    </p:extLst>
  </p:cm>
  <p:cm authorId="1" dt="2020-11-11T18:09:52.220" idx="5">
    <p:pos x="10" y="146"/>
    <p:text>String str = getIntent().getStringExtra("Login");</p:text>
    <p:extLst>
      <p:ext uri="{C676402C-5697-4E1C-873F-D02D1690AC5C}">
        <p15:threadingInfo xmlns:p15="http://schemas.microsoft.com/office/powerpoint/2012/main" timeZoneBias="-30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8:28:10.831" idx="6">
    <p:pos x="10" y="10"/>
    <p:text>int REQEST_LOGIN = 101;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Намерения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к ставить цели – еще одна методика | Блог 4brain">
            <a:extLst>
              <a:ext uri="{FF2B5EF4-FFF2-40B4-BE49-F238E27FC236}">
                <a16:creationId xmlns:a16="http://schemas.microsoft.com/office/drawing/2014/main" id="{4FF1D2E0-3EBA-45DA-836C-15D9B85E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1690182"/>
            <a:ext cx="5010978" cy="3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594754-F21E-4A31-887C-4C7F90FD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7" y="502445"/>
            <a:ext cx="4925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Ссылка</a:t>
            </a:r>
            <a:br>
              <a:rPr lang="ru-RU" sz="4600" b="1" spc="-100" dirty="0"/>
            </a:br>
            <a:r>
              <a:rPr lang="ru-RU" sz="4600" b="1" spc="-100" dirty="0"/>
              <a:t>как пример данных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echnoEG: Difference between URI,URN and URL">
            <a:extLst>
              <a:ext uri="{FF2B5EF4-FFF2-40B4-BE49-F238E27FC236}">
                <a16:creationId xmlns:a16="http://schemas.microsoft.com/office/drawing/2014/main" id="{D81DB47F-1B20-47C0-B5CA-A55E4A17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21" y="926400"/>
            <a:ext cx="6724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working">
            <a:extLst>
              <a:ext uri="{FF2B5EF4-FFF2-40B4-BE49-F238E27FC236}">
                <a16:creationId xmlns:a16="http://schemas.microsoft.com/office/drawing/2014/main" id="{76957B5A-8BC6-4575-AB85-008CF76AC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9"/>
          <a:stretch/>
        </p:blipFill>
        <p:spPr bwMode="auto">
          <a:xfrm>
            <a:off x="4866721" y="5362575"/>
            <a:ext cx="629123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EA999-232D-490D-AD9D-DCCC38AC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49" y="4538850"/>
            <a:ext cx="7549395" cy="2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48071" y="4760887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en-US" sz="3200" b="1" dirty="0"/>
              <a:t>Uri </a:t>
            </a:r>
            <a:r>
              <a:rPr lang="ru-RU" sz="3200" b="1" dirty="0"/>
              <a:t>объект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48071" y="314760"/>
            <a:ext cx="10528916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 err="1">
                <a:solidFill>
                  <a:srgbClr val="444444"/>
                </a:solidFill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=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Uri.parse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("http://developer.android.com/reference/android/net/Uri.html");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 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http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uri.getSchemeSpecificPart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//developer.android.com/reference/android/net/Uri.html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uri.getAuthority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uri.getHost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uri.getPath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reference/android/net/Uri.html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uri.getLastPathSegment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Uri.html</a:t>
            </a:r>
            <a:endParaRPr lang="ru-RU" sz="2000" kern="100" dirty="0">
              <a:solidFill>
                <a:srgbClr val="0070C0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Различные типы данных в </a:t>
            </a:r>
            <a:r>
              <a:rPr lang="en-US" sz="3200" b="1" dirty="0"/>
              <a:t>Uri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39193" y="314760"/>
            <a:ext cx="10528916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android.resource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your.app.package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R.raw.play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("geo:54.354183,37.34011");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("tel:12345");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i="1" dirty="0" err="1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b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uri.getSchemeSpecificPart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400" i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12345</a:t>
            </a:r>
            <a:endParaRPr lang="ru-RU" sz="2400" dirty="0">
              <a:solidFill>
                <a:srgbClr val="0070C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8B2B4-52BD-493B-B4E9-5382E5C2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24" y="1227311"/>
            <a:ext cx="5718671" cy="4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1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E72BF7-6DE5-4C4F-888B-504AF4C3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4" y="304874"/>
            <a:ext cx="4880377" cy="375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2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CA90-8A3B-4FD4-A945-DB2F2673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878" cy="4601183"/>
          </a:xfrm>
        </p:spPr>
        <p:txBody>
          <a:bodyPr/>
          <a:lstStyle/>
          <a:p>
            <a:r>
              <a:rPr lang="ru-RU" sz="4600" b="1" spc="-100" dirty="0"/>
              <a:t>Неглавные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B7F3-51B1-4DF1-87FD-1D12224F8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3" t="9286" r="28565" b="36307"/>
          <a:stretch/>
        </p:blipFill>
        <p:spPr>
          <a:xfrm>
            <a:off x="3583865" y="856224"/>
            <a:ext cx="8155830" cy="51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2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71D635-2F7E-4F2B-B767-7F43C203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377246"/>
            <a:ext cx="5177025" cy="39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3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2EE42B-8758-471F-B7AC-D99B4D6A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82" y="90825"/>
            <a:ext cx="5548619" cy="42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CA90-8A3B-4FD4-A945-DB2F267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600" b="1" spc="-100" dirty="0"/>
              <a:t>Неявные намерения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7D7156-57F5-468A-9905-E61B3098E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71" y="1373259"/>
            <a:ext cx="7618304" cy="38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2B93A-1CBB-4595-8516-86B834C8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2" r="63913" b="62132"/>
          <a:stretch/>
        </p:blipFill>
        <p:spPr>
          <a:xfrm>
            <a:off x="2142506" y="638175"/>
            <a:ext cx="8211788" cy="31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14" y="1046657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Действия н</a:t>
            </a:r>
            <a:r>
              <a:rPr lang="en-US" sz="4600" b="1" spc="-100" dirty="0" err="1"/>
              <a:t>амерени</a:t>
            </a:r>
            <a:r>
              <a:rPr lang="ru-RU" sz="4600" b="1" spc="-100" dirty="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Возможные способы получения контекста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574147" y="509900"/>
            <a:ext cx="105590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etBaseContext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базовый контекст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getApplicationContext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-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контекст всего приложения (ссылка)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getContext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ссылка на текущий объект (активность или сервис)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то же, что 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getContext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MainActivity.this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ссылку на объект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MainActivity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getActivity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объект родительской активности внутри объекта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63193" y="334723"/>
            <a:ext cx="11244174" cy="393737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C7EB8-80AA-4407-913D-0286B425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75" y="54055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8B2B4-52BD-493B-B4E9-5382E5C2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24" y="1227311"/>
            <a:ext cx="5718671" cy="4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Явные намерения</a:t>
            </a:r>
            <a:endParaRPr lang="en-US" sz="5900" b="1" spc="-1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69E56C4-256D-4352-9ED5-86602C95E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546652"/>
            <a:ext cx="4128052" cy="41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04E56-1EEC-412E-8595-B369C775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83" y="502929"/>
            <a:ext cx="6719831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7D42FC-8ACB-4801-96BA-C07F2B7D8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381526"/>
            <a:ext cx="7618304" cy="38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5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E56E5-2A98-4C4C-9394-D407F37E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7" y="638174"/>
            <a:ext cx="10899083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948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397</Words>
  <Application>Microsoft Office PowerPoint</Application>
  <PresentationFormat>Широкоэкранный</PresentationFormat>
  <Paragraphs>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Corbel</vt:lpstr>
      <vt:lpstr>Liberation Serif</vt:lpstr>
      <vt:lpstr>Times New Roman</vt:lpstr>
      <vt:lpstr>Wingdings 2</vt:lpstr>
      <vt:lpstr>Рамка</vt:lpstr>
      <vt:lpstr>Намерения</vt:lpstr>
      <vt:lpstr>Презентация PowerPoint</vt:lpstr>
      <vt:lpstr>Презентация PowerPoint</vt:lpstr>
      <vt:lpstr>Презентация PowerPoint</vt:lpstr>
      <vt:lpstr>Намерения</vt:lpstr>
      <vt:lpstr>Презентация PowerPoint</vt:lpstr>
      <vt:lpstr>Явные намерения</vt:lpstr>
      <vt:lpstr>Неявные намерения</vt:lpstr>
      <vt:lpstr>Неявные намерения</vt:lpstr>
      <vt:lpstr>Намерения</vt:lpstr>
      <vt:lpstr>Ссылка как пример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Неглавные активности</vt:lpstr>
      <vt:lpstr>Презентация PowerPoint</vt:lpstr>
      <vt:lpstr>Презентация PowerPoint</vt:lpstr>
      <vt:lpstr>Неявные намерения</vt:lpstr>
      <vt:lpstr>Действия намерений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 </cp:lastModifiedBy>
  <cp:revision>18</cp:revision>
  <dcterms:created xsi:type="dcterms:W3CDTF">2020-11-09T04:50:56Z</dcterms:created>
  <dcterms:modified xsi:type="dcterms:W3CDTF">2020-11-11T13:28:56Z</dcterms:modified>
</cp:coreProperties>
</file>