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70" r:id="rId20"/>
    <p:sldId id="271" r:id="rId21"/>
    <p:sldId id="272" r:id="rId22"/>
    <p:sldId id="266" r:id="rId23"/>
    <p:sldId id="267" r:id="rId24"/>
    <p:sldId id="273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28.09.2020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28.09.2020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 dirty="0">
                <a:latin typeface="Arial"/>
              </a:rPr>
              <a:t>x</a:t>
            </a:r>
            <a:r>
              <a:rPr lang="ru-RU" spc="-1" dirty="0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равно нулю");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74319" y="97281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723481" y="364916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Если</a:t>
            </a:r>
            <a:endParaRPr lang="ru-RU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026196" y="1695921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</a:t>
            </a:r>
            <a:endParaRPr lang="ru-RU" spc="-1" dirty="0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026196" y="250832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</a:t>
            </a:r>
            <a:endParaRPr lang="ru-RU" spc="-1" dirty="0">
              <a:latin typeface="Arial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405D2CDB-BDA6-4E9C-9E54-2F652409C05E}"/>
              </a:ext>
            </a:extLst>
          </p:cNvPr>
          <p:cNvSpPr/>
          <p:nvPr/>
        </p:nvSpPr>
        <p:spPr>
          <a:xfrm>
            <a:off x="3019905" y="3374801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2</a:t>
            </a:r>
            <a:endParaRPr lang="ru-RU" spc="-1" dirty="0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C92324F3-8675-48AE-B9F3-7BAE5CEAFD76}"/>
              </a:ext>
            </a:extLst>
          </p:cNvPr>
          <p:cNvSpPr/>
          <p:nvPr/>
        </p:nvSpPr>
        <p:spPr>
          <a:xfrm>
            <a:off x="3019905" y="5515341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X==12</a:t>
            </a:r>
            <a:endParaRPr lang="ru-RU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35944EA-C648-44C2-92FC-B5A3C0759A91}"/>
              </a:ext>
            </a:extLst>
          </p:cNvPr>
          <p:cNvSpPr/>
          <p:nvPr/>
        </p:nvSpPr>
        <p:spPr>
          <a:xfrm>
            <a:off x="3019905" y="464886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11</a:t>
            </a:r>
            <a:endParaRPr lang="ru-RU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8AD-19D6-4BB4-BA21-94AD09BED3C5}"/>
              </a:ext>
            </a:extLst>
          </p:cNvPr>
          <p:cNvSpPr txBox="1"/>
          <p:nvPr/>
        </p:nvSpPr>
        <p:spPr>
          <a:xfrm>
            <a:off x="3711976" y="4158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F6148E73-2D78-4A6A-8EDD-E5240CA5C7D5}"/>
              </a:ext>
            </a:extLst>
          </p:cNvPr>
          <p:cNvSpPr/>
          <p:nvPr/>
        </p:nvSpPr>
        <p:spPr>
          <a:xfrm>
            <a:off x="2604407" y="1574730"/>
            <a:ext cx="415498" cy="48234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379FCEC-7E92-4458-8FD3-3CD64DEB444E}"/>
              </a:ext>
            </a:extLst>
          </p:cNvPr>
          <p:cNvSpPr/>
          <p:nvPr/>
        </p:nvSpPr>
        <p:spPr>
          <a:xfrm>
            <a:off x="5295480" y="172984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«Январь»</a:t>
            </a:r>
            <a:endParaRPr lang="ru-RU" spc="-1" dirty="0"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86993EF-A876-4D4A-BCEF-086BCEA00E29}"/>
              </a:ext>
            </a:extLst>
          </p:cNvPr>
          <p:cNvSpPr/>
          <p:nvPr/>
        </p:nvSpPr>
        <p:spPr>
          <a:xfrm>
            <a:off x="5295479" y="253615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«Февраль»</a:t>
            </a:r>
            <a:endParaRPr lang="ru-RU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FCCED103-407C-481D-AC6E-67E56359D45C}"/>
              </a:ext>
            </a:extLst>
          </p:cNvPr>
          <p:cNvSpPr/>
          <p:nvPr/>
        </p:nvSpPr>
        <p:spPr>
          <a:xfrm>
            <a:off x="5286009" y="3381562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«Март»</a:t>
            </a:r>
            <a:endParaRPr lang="ru-RU" spc="-1" dirty="0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FBD98648-CF56-4F56-B863-3E5083415602}"/>
              </a:ext>
            </a:extLst>
          </p:cNvPr>
          <p:cNvSpPr/>
          <p:nvPr/>
        </p:nvSpPr>
        <p:spPr>
          <a:xfrm>
            <a:off x="5286009" y="4684860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«Ноябрь»</a:t>
            </a:r>
            <a:endParaRPr lang="ru-RU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9E507380-0858-4B3F-81DF-E19557BB2175}"/>
              </a:ext>
            </a:extLst>
          </p:cNvPr>
          <p:cNvSpPr/>
          <p:nvPr/>
        </p:nvSpPr>
        <p:spPr>
          <a:xfrm>
            <a:off x="5286009" y="5551341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«Декабрь»</a:t>
            </a:r>
            <a:endParaRPr lang="ru-RU" spc="-1" dirty="0"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F978845-BAD8-4CE9-BD1D-22373373D0F3}"/>
              </a:ext>
            </a:extLst>
          </p:cNvPr>
          <p:cNvSpPr/>
          <p:nvPr/>
        </p:nvSpPr>
        <p:spPr>
          <a:xfrm>
            <a:off x="8507169" y="3767955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lang="ru-RU" spc="-1" dirty="0">
              <a:latin typeface="Arial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E1587B-60D0-46DF-8904-EAA51287A0FF}"/>
              </a:ext>
            </a:extLst>
          </p:cNvPr>
          <p:cNvCxnSpPr>
            <a:cxnSpLocks/>
          </p:cNvCxnSpPr>
          <p:nvPr/>
        </p:nvCxnSpPr>
        <p:spPr>
          <a:xfrm>
            <a:off x="7723416" y="2110359"/>
            <a:ext cx="1104495" cy="151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2F90B5C-6D8D-4448-BA1F-6C690DD2B3C4}"/>
              </a:ext>
            </a:extLst>
          </p:cNvPr>
          <p:cNvCxnSpPr>
            <a:cxnSpLocks/>
          </p:cNvCxnSpPr>
          <p:nvPr/>
        </p:nvCxnSpPr>
        <p:spPr>
          <a:xfrm>
            <a:off x="7723417" y="2939157"/>
            <a:ext cx="686805" cy="75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B04514D-F4C9-4934-8A57-B127AA2BED31}"/>
              </a:ext>
            </a:extLst>
          </p:cNvPr>
          <p:cNvCxnSpPr>
            <a:cxnSpLocks/>
          </p:cNvCxnSpPr>
          <p:nvPr/>
        </p:nvCxnSpPr>
        <p:spPr>
          <a:xfrm>
            <a:off x="7723416" y="3844441"/>
            <a:ext cx="686805" cy="291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3808991-0B7F-4E02-8B77-F3770BB7CB46}"/>
              </a:ext>
            </a:extLst>
          </p:cNvPr>
          <p:cNvCxnSpPr>
            <a:cxnSpLocks/>
          </p:cNvCxnSpPr>
          <p:nvPr/>
        </p:nvCxnSpPr>
        <p:spPr>
          <a:xfrm flipV="1">
            <a:off x="7750813" y="4489415"/>
            <a:ext cx="998076" cy="48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0E4B171-E956-4370-BD67-357CEDA48655}"/>
              </a:ext>
            </a:extLst>
          </p:cNvPr>
          <p:cNvCxnSpPr>
            <a:cxnSpLocks/>
          </p:cNvCxnSpPr>
          <p:nvPr/>
        </p:nvCxnSpPr>
        <p:spPr>
          <a:xfrm flipV="1">
            <a:off x="7723417" y="4528261"/>
            <a:ext cx="1296405" cy="12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702679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   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CB5BE-8905-4CC4-859E-74310F2F32F5}"/>
              </a:ext>
            </a:extLst>
          </p:cNvPr>
          <p:cNvSpPr txBox="1"/>
          <p:nvPr/>
        </p:nvSpPr>
        <p:spPr>
          <a:xfrm>
            <a:off x="7902222" y="1981177"/>
            <a:ext cx="3318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3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686448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8347589" y="2137915"/>
            <a:ext cx="331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33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CheckBox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CD24EB-A045-4A5C-BB44-F4EA930B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4" t="31102" r="26388" b="33490"/>
          <a:stretch/>
        </p:blipFill>
        <p:spPr>
          <a:xfrm>
            <a:off x="5348593" y="1334674"/>
            <a:ext cx="3645249" cy="1835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127150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101800"/>
            <a:ext cx="8449749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Box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 Box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Box</a:t>
            </a:r>
            <a:r>
              <a:rPr lang="ru-RU" dirty="0"/>
              <a:t>.</a:t>
            </a:r>
            <a:r>
              <a:rPr lang="en-US" dirty="0" err="1"/>
              <a:t>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4868926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4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127150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101800"/>
            <a:ext cx="7991290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en-US" dirty="0"/>
              <a:t>switch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en-US" dirty="0"/>
              <a:t>switch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err="1"/>
              <a:t>switch.isChecked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4868926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0ADAF-AC6A-405C-9658-00FFF406F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5" t="39337" r="25926" b="37771"/>
          <a:stretch/>
        </p:blipFill>
        <p:spPr>
          <a:xfrm>
            <a:off x="4810312" y="1476811"/>
            <a:ext cx="4164356" cy="13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1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RadioButton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405584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406396"/>
            <a:ext cx="8590813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radioButton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en-US" dirty="0" err="1"/>
              <a:t>radioButton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err="1"/>
              <a:t>radioButton.isChecked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5151148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97560-B34C-4C58-B9E4-4717F1AB6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5" t="38184" r="26019" b="22455"/>
          <a:stretch/>
        </p:blipFill>
        <p:spPr>
          <a:xfrm>
            <a:off x="6536833" y="1358432"/>
            <a:ext cx="3320860" cy="1859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6D958-3B5A-4205-83D6-0A5964DC4C3C}"/>
              </a:ext>
            </a:extLst>
          </p:cNvPr>
          <p:cNvSpPr txBox="1"/>
          <p:nvPr/>
        </p:nvSpPr>
        <p:spPr>
          <a:xfrm>
            <a:off x="531873" y="1857733"/>
            <a:ext cx="609600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dirty="0"/>
              <a:t>Размещаются в компоненте </a:t>
            </a:r>
            <a:r>
              <a:rPr lang="en-US" dirty="0" err="1"/>
              <a:t>RadioGroup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52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4900" y="636387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Доступ к свойствам текста</a:t>
            </a:r>
            <a:endParaRPr lang="ru-RU" sz="4000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DC6EB-AAB4-46A4-AF6C-8A56AD9EBAC0}"/>
              </a:ext>
            </a:extLst>
          </p:cNvPr>
          <p:cNvSpPr txBox="1"/>
          <p:nvPr/>
        </p:nvSpPr>
        <p:spPr>
          <a:xfrm>
            <a:off x="485422" y="1927521"/>
            <a:ext cx="101633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Цвет текста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</a:t>
            </a:r>
            <a:r>
              <a:rPr lang="ru-RU" dirty="0"/>
              <a:t>.</a:t>
            </a:r>
            <a:r>
              <a:rPr lang="en-US" dirty="0" err="1"/>
              <a:t>setTextColor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Цвет фона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</a:t>
            </a:r>
            <a:r>
              <a:rPr lang="ru-RU" dirty="0"/>
              <a:t>.</a:t>
            </a:r>
            <a:r>
              <a:rPr lang="ru-RU" dirty="0" err="1"/>
              <a:t>setBackgroundColor</a:t>
            </a:r>
            <a:r>
              <a:rPr lang="ru-RU" dirty="0"/>
              <a:t>(</a:t>
            </a:r>
            <a:r>
              <a:rPr lang="ru-RU" dirty="0" err="1"/>
              <a:t>Color</a:t>
            </a:r>
            <a:r>
              <a:rPr lang="ru-RU" dirty="0"/>
              <a:t>.</a:t>
            </a:r>
            <a:r>
              <a:rPr lang="en-US" dirty="0"/>
              <a:t>Black</a:t>
            </a:r>
            <a:r>
              <a:rPr lang="ru-RU" dirty="0"/>
              <a:t>);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Использование различного типа шрифта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textView.getTypeface</a:t>
            </a:r>
            <a:r>
              <a:rPr lang="en-US" dirty="0"/>
              <a:t>(), </a:t>
            </a:r>
            <a:r>
              <a:rPr lang="en-US" dirty="0" err="1"/>
              <a:t>Typeface.BOLD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//жирный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textView.getTypeface</a:t>
            </a:r>
            <a:r>
              <a:rPr lang="en-US" dirty="0"/>
              <a:t>(), </a:t>
            </a:r>
            <a:r>
              <a:rPr lang="en-US" dirty="0" err="1"/>
              <a:t>Typeface.ITALIC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//курсив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textView.getTypeface</a:t>
            </a:r>
            <a:r>
              <a:rPr lang="en-US" dirty="0"/>
              <a:t>(), </a:t>
            </a:r>
            <a:r>
              <a:rPr lang="en-US" dirty="0" err="1"/>
              <a:t>Typeface.BOLD_ITALIC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//жирный курсив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1382</Words>
  <Application>Microsoft Office PowerPoint</Application>
  <PresentationFormat>Широкоэкранный</PresentationFormat>
  <Paragraphs>308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Liberation Mono</vt:lpstr>
      <vt:lpstr>Times New Roman</vt:lpstr>
      <vt:lpstr>Wingdings 3</vt:lpstr>
      <vt:lpstr>Ион (конференц-зал)</vt:lpstr>
      <vt:lpstr>Android 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2020-09-28T19:06:06Z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