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1" r:id="rId3"/>
    <p:sldId id="270" r:id="rId4"/>
    <p:sldId id="263" r:id="rId5"/>
    <p:sldId id="262" r:id="rId6"/>
    <p:sldId id="261" r:id="rId7"/>
    <p:sldId id="264" r:id="rId8"/>
    <p:sldId id="267" r:id="rId9"/>
    <p:sldId id="269" r:id="rId10"/>
    <p:sldId id="268" r:id="rId11"/>
    <p:sldId id="265" r:id="rId12"/>
    <p:sldId id="266" r:id="rId13"/>
    <p:sldId id="272" r:id="rId14"/>
    <p:sldId id="273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bile3" initials="m" lastIdx="3" clrIdx="0">
    <p:extLst>
      <p:ext uri="{19B8F6BF-5375-455C-9EA6-DF929625EA0E}">
        <p15:presenceInfo xmlns:p15="http://schemas.microsoft.com/office/powerpoint/2012/main" userId="S-1-5-21-3851927144-3735565206-2294680432-1189" providerId="AD"/>
      </p:ext>
    </p:extLst>
  </p:cmAuthor>
  <p:cmAuthor id="2" name=" " initials="" lastIdx="5" clrIdx="1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18:44:56.731" idx="1">
    <p:pos x="10" y="10"/>
    <p:text>float moveX = Input.GetAxis("Horizontal");
        Rigidbody2D rb = GetComponent&lt;Rigidbody2D&gt;();
        rb.MovePosition(rb.position + Vector2.right * moveX * speed); 
        if ((moveX &gt; 0f &amp;&amp; !isRightSide) || (moveX &lt; 0f &amp;&amp; isRightSide))
        { 
            if (moveX != 0f) //Если он не стоит
            {
                isRightSide = !isRightSide;
                transform.localScale = new Vector3(transform.localScale.x * -1, 1f, 1f);
            }
        }</p:text>
    <p:extLst mod="1"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09:08:48.152" idx="2">
    <p:pos x="10" y="10"/>
    <p:text>Закидываем монетку на сцену, идем Window-Animation, там кнопка Create, создаем файл с новой анимацией,далее addProperty и для кадлого кадра настраивем scale. Внимательно, последний кадр обычно далеко вправо, его нужно подтянуть на действительно последний за верхний ромбик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09:42:47.234" idx="3">
    <p:pos x="10" y="10"/>
    <p:text>для такой анимации персонажа, нужно еще менять Transform.y, для примера scale на 0.1, а transform на 0.05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09:08:48.152" idx="2">
    <p:pos x="10" y="10"/>
    <p:text>Закидываем монетку на сцену, идем Window-Animation, там кнопка Create, создаем файл с новой анимацией,далее addProperty и для кадлого кадра настраивем scale. Внимательно, последний кадр обычно далеко вправо, его нужно подтянуть на действительно последний за верхний ромбик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2:41:51.978" idx="2">
    <p:pos x="10" y="10"/>
    <p:text>сначала создаем пустую анимацию для состояния покоя и анимацию для хотьбы. Затем переходи в окно аниматора и настраиваем анимацию, по умолчанию анимация покая, а для anystate - хотьба. Добавляем флаг isWalk для определения .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2:56:44.048" idx="3">
    <p:pos x="6325" y="1245"/>
    <p:text>При нажатии на стрелку нужно задавать условия Condition</p:text>
    <p:extLst>
      <p:ext uri="{C676402C-5697-4E1C-873F-D02D1690AC5C}">
        <p15:threadingInfo xmlns:p15="http://schemas.microsoft.com/office/powerpoint/2012/main" timeZoneBias="-300"/>
      </p:ext>
    </p:extLst>
  </p:cm>
  <p:cm authorId="2" dt="2020-11-01T22:57:19.848" idx="5">
    <p:pos x="6325" y="1381"/>
    <p:text>if(moveX != 0F)
            GetComponent&lt;Animator&gt;().SetBool("isWalk", true);
        else
            GetComponent&lt;Animator&gt;().SetBool("isWalk", false);</p:text>
    <p:extLst>
      <p:ext uri="{C676402C-5697-4E1C-873F-D02D1690AC5C}">
        <p15:threadingInfo xmlns:p15="http://schemas.microsoft.com/office/powerpoint/2012/main" timeZoneBias="-300">
          <p15:parentCm authorId="2" idx="3"/>
        </p15:threadingInfo>
      </p:ext>
    </p:extLst>
  </p:cm>
  <p:cm authorId="2" dt="2020-11-01T22:57:07.437" idx="4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02.11.2020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02.11.2020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02.11.2020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02.11.2020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02.11.2020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02.11.2020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02.11.2020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02.11.2020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02.11.2020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02.11.2020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02.11.2020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02.11.2020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02.11.2020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02.11.2020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Анимация состояний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Кто такой аниматор?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Самостоятельное задание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BDA02902-0D72-4B20-B34D-D8B0A5DB3DE7}"/>
              </a:ext>
            </a:extLst>
          </p:cNvPr>
          <p:cNvSpPr txBox="1">
            <a:spLocks/>
          </p:cNvSpPr>
          <p:nvPr/>
        </p:nvSpPr>
        <p:spPr>
          <a:xfrm>
            <a:off x="1595438" y="824603"/>
            <a:ext cx="101543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/>
              <a:t>Создать анимацию вращения шестеренки</a:t>
            </a:r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86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512065"/>
            <a:ext cx="9001957" cy="976911"/>
          </a:xfrm>
        </p:spPr>
        <p:txBody>
          <a:bodyPr>
            <a:normAutofit fontScale="90000"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Анима</a:t>
            </a:r>
            <a:r>
              <a:rPr lang="ru-RU" b="1" dirty="0" err="1">
                <a:solidFill>
                  <a:srgbClr val="FFC000"/>
                </a:solidFill>
              </a:rPr>
              <a:t>ция</a:t>
            </a:r>
            <a:r>
              <a:rPr lang="ru-RU" b="1" dirty="0">
                <a:solidFill>
                  <a:srgbClr val="FFC000"/>
                </a:solidFill>
              </a:rPr>
              <a:t> – просто набор кадров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5" name="Picture 2" descr="Примеры технологий в анимации. Понятие и виды анимации">
            <a:extLst>
              <a:ext uri="{FF2B5EF4-FFF2-40B4-BE49-F238E27FC236}">
                <a16:creationId xmlns:a16="http://schemas.microsoft.com/office/drawing/2014/main" id="{C6FA8253-AB8C-4AF2-B10D-0B6F516A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66" y="1733826"/>
            <a:ext cx="7842867" cy="35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6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493" y="414265"/>
            <a:ext cx="7405378" cy="1179886"/>
          </a:xfrm>
        </p:spPr>
        <p:txBody>
          <a:bodyPr>
            <a:normAutofit fontScale="90000"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Аниматор – компонент, управляющий анимацией 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EBAF00-8378-4EA5-96C4-E32154F64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80" y="2223525"/>
            <a:ext cx="762000" cy="1047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2BD904-FF55-4ADB-8CE2-AC7404BEF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06" y="2223525"/>
            <a:ext cx="762000" cy="1047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D319E6-C4FB-4AD1-92E0-453061799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774" y="2223525"/>
            <a:ext cx="762000" cy="1047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90AF5D-321B-4696-A1DA-B2BDACAA67E5}"/>
              </a:ext>
            </a:extLst>
          </p:cNvPr>
          <p:cNvSpPr txBox="1"/>
          <p:nvPr/>
        </p:nvSpPr>
        <p:spPr>
          <a:xfrm>
            <a:off x="1749646" y="3328311"/>
            <a:ext cx="2475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Состояние покоя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bool </a:t>
            </a:r>
            <a:r>
              <a:rPr lang="en-US" sz="2000" b="1" dirty="0" err="1"/>
              <a:t>isWalk</a:t>
            </a:r>
            <a:r>
              <a:rPr lang="en-US" sz="2000" b="1" dirty="0"/>
              <a:t> = false</a:t>
            </a:r>
            <a:endParaRPr lang="ru-RU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863252-0597-4E72-A6C3-97D2D46876E5}"/>
              </a:ext>
            </a:extLst>
          </p:cNvPr>
          <p:cNvSpPr txBox="1"/>
          <p:nvPr/>
        </p:nvSpPr>
        <p:spPr>
          <a:xfrm>
            <a:off x="7552662" y="3328311"/>
            <a:ext cx="29594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Состояние движения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bool </a:t>
            </a:r>
            <a:r>
              <a:rPr lang="en-US" sz="2000" b="1" dirty="0" err="1"/>
              <a:t>isWalk</a:t>
            </a:r>
            <a:r>
              <a:rPr lang="en-US" sz="2000" b="1" dirty="0"/>
              <a:t> = true</a:t>
            </a:r>
            <a:endParaRPr lang="ru-RU" sz="2000" b="1" dirty="0"/>
          </a:p>
          <a:p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54101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493" y="414265"/>
            <a:ext cx="7405378" cy="1179886"/>
          </a:xfrm>
        </p:spPr>
        <p:txBody>
          <a:bodyPr>
            <a:normAutofit fontScale="90000"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Аниматор – компонент, управляющий анимацией 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0F0657-EB09-4BA2-9F8B-01AF9E1C0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6" t="11678" r="20394" b="32623"/>
          <a:stretch/>
        </p:blipFill>
        <p:spPr>
          <a:xfrm>
            <a:off x="2151327" y="1977135"/>
            <a:ext cx="7889346" cy="38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4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Самостоятельное задание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BDA02902-0D72-4B20-B34D-D8B0A5DB3DE7}"/>
              </a:ext>
            </a:extLst>
          </p:cNvPr>
          <p:cNvSpPr txBox="1">
            <a:spLocks/>
          </p:cNvSpPr>
          <p:nvPr/>
        </p:nvSpPr>
        <p:spPr>
          <a:xfrm>
            <a:off x="1058780" y="824603"/>
            <a:ext cx="10691042" cy="281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/>
              <a:t>Добавить еще одно анимационное состояние для персонажа </a:t>
            </a:r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9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73" y="392930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B636-5F6B-422A-8333-80D38C4E2B34}"/>
              </a:ext>
            </a:extLst>
          </p:cNvPr>
          <p:cNvSpPr txBox="1"/>
          <p:nvPr/>
        </p:nvSpPr>
        <p:spPr>
          <a:xfrm>
            <a:off x="1047565" y="1773758"/>
            <a:ext cx="6096000" cy="247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 скрипты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 кадры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 скелеты.</a:t>
            </a:r>
          </a:p>
        </p:txBody>
      </p:sp>
    </p:spTree>
    <p:extLst>
      <p:ext uri="{BB962C8B-B14F-4D97-AF65-F5344CB8AC3E}">
        <p14:creationId xmlns:p14="http://schemas.microsoft.com/office/powerpoint/2010/main" val="340577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603" y="445227"/>
            <a:ext cx="8362426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 в скрипте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57678E-EF2D-4DDD-89F8-D8A9F12D8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66" y="1813654"/>
            <a:ext cx="762000" cy="1047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C13556-021D-4839-8B4D-4D8539F1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3" y="2861404"/>
            <a:ext cx="5350120" cy="8953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5A458B-D620-4B5A-84CB-859FC444C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28" y="3639783"/>
            <a:ext cx="762000" cy="1047750"/>
          </a:xfrm>
          <a:prstGeom prst="rect">
            <a:avLst/>
          </a:prstGeom>
          <a:scene3d>
            <a:camera prst="orthographicFront">
              <a:rot lat="600000" lon="10800000" rev="0"/>
            </a:camera>
            <a:lightRig rig="threePt" dir="t"/>
          </a:scene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0D3E7C-2087-4A47-B963-6E907AA2E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37" y="4687533"/>
            <a:ext cx="5350120" cy="895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B6EDB2-98D2-4B8B-9D66-3E8EC05ECAFA}"/>
              </a:ext>
            </a:extLst>
          </p:cNvPr>
          <p:cNvSpPr txBox="1"/>
          <p:nvPr/>
        </p:nvSpPr>
        <p:spPr>
          <a:xfrm>
            <a:off x="3192603" y="1869582"/>
            <a:ext cx="2974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</a:t>
            </a:r>
            <a:r>
              <a:rPr lang="ru-RU" sz="4000" dirty="0" err="1"/>
              <a:t>cale.x</a:t>
            </a:r>
            <a:endParaRPr lang="ru-RU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CA2DB8-4CC1-4873-BFD3-C62770123CFA}"/>
              </a:ext>
            </a:extLst>
          </p:cNvPr>
          <p:cNvSpPr txBox="1"/>
          <p:nvPr/>
        </p:nvSpPr>
        <p:spPr>
          <a:xfrm>
            <a:off x="8345244" y="3932896"/>
            <a:ext cx="2974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-1 * s</a:t>
            </a:r>
            <a:r>
              <a:rPr lang="ru-RU" sz="4000" dirty="0" err="1"/>
              <a:t>cale.x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5584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73" y="392930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005501" y="2121762"/>
            <a:ext cx="46679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rgbClr val="FFC000"/>
                </a:solidFill>
              </a:rPr>
              <a:t>Ссылка на ресурсы</a:t>
            </a:r>
          </a:p>
          <a:p>
            <a:endParaRPr lang="ru-RU" sz="2800" dirty="0">
              <a:solidFill>
                <a:srgbClr val="FFC000"/>
              </a:solidFill>
            </a:endParaRPr>
          </a:p>
          <a:p>
            <a:endParaRPr lang="ru-RU" sz="2800" dirty="0">
              <a:solidFill>
                <a:srgbClr val="FFC000"/>
              </a:solidFill>
            </a:endParaRPr>
          </a:p>
          <a:p>
            <a:r>
              <a:rPr lang="en-US" sz="2800" b="1" dirty="0"/>
              <a:t>https://goo.su/2pRa</a:t>
            </a:r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3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73" y="392930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</a:t>
            </a:r>
          </a:p>
        </p:txBody>
      </p:sp>
      <p:pic>
        <p:nvPicPr>
          <p:cNvPr id="1026" name="Picture 2" descr="Примеры технологий в анимации. Понятие и виды анимации">
            <a:extLst>
              <a:ext uri="{FF2B5EF4-FFF2-40B4-BE49-F238E27FC236}">
                <a16:creationId xmlns:a16="http://schemas.microsoft.com/office/drawing/2014/main" id="{D3CC4E10-2A1E-414A-BA24-B38B79A81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65" y="1494129"/>
            <a:ext cx="7842867" cy="35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C586E9-A104-4475-847F-BCBCCD5D94CF}"/>
              </a:ext>
            </a:extLst>
          </p:cNvPr>
          <p:cNvSpPr txBox="1"/>
          <p:nvPr/>
        </p:nvSpPr>
        <p:spPr>
          <a:xfrm>
            <a:off x="1047565" y="5477522"/>
            <a:ext cx="5360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Как быстро происходит смена кадров?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23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DC9CB4-5FC1-4251-9334-E6FB5CB7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01" y="1250223"/>
            <a:ext cx="8770398" cy="4933349"/>
          </a:xfrm>
          <a:prstGeom prst="rect">
            <a:avLst/>
          </a:prstGeom>
        </p:spPr>
      </p:pic>
      <p:sp>
        <p:nvSpPr>
          <p:cNvPr id="13" name="Заголовок 3">
            <a:extLst>
              <a:ext uri="{FF2B5EF4-FFF2-40B4-BE49-F238E27FC236}">
                <a16:creationId xmlns:a16="http://schemas.microsoft.com/office/drawing/2014/main" id="{627E584E-CD82-4554-B933-8EB86EF7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300" y="333099"/>
            <a:ext cx="6438605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Меняем частоту кадров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3" y="375175"/>
            <a:ext cx="7546018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Самостоятельное задание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DE7B1569-6771-4DCC-9222-4401B4B4E2D0}"/>
              </a:ext>
            </a:extLst>
          </p:cNvPr>
          <p:cNvSpPr txBox="1">
            <a:spLocks/>
          </p:cNvSpPr>
          <p:nvPr/>
        </p:nvSpPr>
        <p:spPr>
          <a:xfrm>
            <a:off x="1302362" y="1879680"/>
            <a:ext cx="101543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/>
              <a:t>Создать анимацию монетки с частотой кадров 20</a:t>
            </a:r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7E2709-7603-4104-9DC8-D7429B588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664" y="4302915"/>
            <a:ext cx="628650" cy="800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0B1FD2-2D2F-40D2-9BDC-E3F69F21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33" y="4328219"/>
            <a:ext cx="800100" cy="8001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7328AA-3DF1-4E67-836F-A24646D40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20" y="4159882"/>
            <a:ext cx="838095" cy="10666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494BA5-DEB3-4255-B1F9-1BC9E76A4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33" y="4159881"/>
            <a:ext cx="634921" cy="106666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8A8443-E7FC-4C4B-A3CD-92CD8598C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9" y="4302915"/>
            <a:ext cx="142875" cy="800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EEF85C-270A-4B69-A90F-C67E227DE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5" y="4328218"/>
            <a:ext cx="4762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4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 с помощью состояний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13675EF-0A6E-4DC0-B365-4982EC06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50" y="2847736"/>
            <a:ext cx="800100" cy="800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EA2C46A-6DDE-442B-9123-2FE426D09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00" y="2794982"/>
            <a:ext cx="923483" cy="92348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C19BD-FADF-4292-9858-2C139C62F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666" y="2618362"/>
            <a:ext cx="1146499" cy="127672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C07818-CF44-4767-AC69-5B19DDA3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148" y="2794980"/>
            <a:ext cx="923483" cy="92348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48FDF32-49FC-494B-9DC5-4ABA5EF94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614" y="2847736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 с помощью состояний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323530" y="1637974"/>
            <a:ext cx="4307225" cy="154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13675EF-0A6E-4DC0-B365-4982EC06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87" y="2176994"/>
            <a:ext cx="767457" cy="76745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EA2C46A-6DDE-442B-9123-2FE426D09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72" y="2129275"/>
            <a:ext cx="885806" cy="88580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C19BD-FADF-4292-9858-2C139C62F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37" y="1967067"/>
            <a:ext cx="1099723" cy="122463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C07818-CF44-4767-AC69-5B19DDA3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20" y="2129273"/>
            <a:ext cx="885806" cy="88580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48FDF32-49FC-494B-9DC5-4ABA5EF94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51" y="2176994"/>
            <a:ext cx="767457" cy="767457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1F33DF3-1B86-4397-98BA-BD3C93387461}"/>
              </a:ext>
            </a:extLst>
          </p:cNvPr>
          <p:cNvCxnSpPr>
            <a:cxnSpLocks/>
          </p:cNvCxnSpPr>
          <p:nvPr/>
        </p:nvCxnSpPr>
        <p:spPr>
          <a:xfrm>
            <a:off x="1504762" y="2532185"/>
            <a:ext cx="98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7EC829-5AB5-4E6C-ADA8-D46AF4281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4325815"/>
            <a:ext cx="762000" cy="10477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B441C2-7F76-406A-87D3-EBE4402F6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73" y="4155583"/>
            <a:ext cx="885805" cy="121798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0943B2E-BB61-4A59-B31F-44DB8C1F2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37" y="4003003"/>
            <a:ext cx="996772" cy="137056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E429D64-0832-4142-9867-C4BDC64AC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21" y="4155583"/>
            <a:ext cx="885805" cy="121798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72A9DB4-976A-4BC7-9E46-835AB7E13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51" y="4325815"/>
            <a:ext cx="762000" cy="1047750"/>
          </a:xfrm>
          <a:prstGeom prst="rect">
            <a:avLst/>
          </a:prstGeom>
        </p:spPr>
      </p:pic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9B12762-009C-4E9A-BF81-69F8FEC9D1AD}"/>
              </a:ext>
            </a:extLst>
          </p:cNvPr>
          <p:cNvCxnSpPr>
            <a:cxnSpLocks/>
          </p:cNvCxnSpPr>
          <p:nvPr/>
        </p:nvCxnSpPr>
        <p:spPr>
          <a:xfrm>
            <a:off x="1193272" y="5373565"/>
            <a:ext cx="98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25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1811</TotalTime>
  <Words>111</Words>
  <Application>Microsoft Office PowerPoint</Application>
  <PresentationFormat>Широкоэкранный</PresentationFormat>
  <Paragraphs>36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Garamond</vt:lpstr>
      <vt:lpstr>СавонVTI</vt:lpstr>
      <vt:lpstr>Анимация состояний</vt:lpstr>
      <vt:lpstr>Анимация</vt:lpstr>
      <vt:lpstr>Анимация в скрипте</vt:lpstr>
      <vt:lpstr>Анимация</vt:lpstr>
      <vt:lpstr>Анимация</vt:lpstr>
      <vt:lpstr>Меняем частоту кадров</vt:lpstr>
      <vt:lpstr>Самостоятельное задание</vt:lpstr>
      <vt:lpstr>Анимация с помощью состояний</vt:lpstr>
      <vt:lpstr>Анимация с помощью состояний</vt:lpstr>
      <vt:lpstr>Самостоятельное задание</vt:lpstr>
      <vt:lpstr>Анимация – просто набор кадров</vt:lpstr>
      <vt:lpstr>Аниматор – компонент, управляющий анимацией </vt:lpstr>
      <vt:lpstr>Аниматор – компонент, управляющий анимацией </vt:lpstr>
      <vt:lpstr>Самостоятельное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</dc:title>
  <dc:creator>selee</dc:creator>
  <cp:lastModifiedBy>mobile3</cp:lastModifiedBy>
  <cp:revision>35</cp:revision>
  <dcterms:created xsi:type="dcterms:W3CDTF">2020-10-07T07:41:30Z</dcterms:created>
  <dcterms:modified xsi:type="dcterms:W3CDTF">2020-11-02T06:31:07Z</dcterms:modified>
</cp:coreProperties>
</file>