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52" r:id="rId3"/>
    <p:sldId id="363" r:id="rId4"/>
    <p:sldId id="365" r:id="rId5"/>
    <p:sldId id="366" r:id="rId6"/>
    <p:sldId id="364" r:id="rId7"/>
    <p:sldId id="356" r:id="rId8"/>
    <p:sldId id="305" r:id="rId9"/>
    <p:sldId id="367" r:id="rId10"/>
    <p:sldId id="34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6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8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2" y="1298448"/>
            <a:ext cx="5219058" cy="3255264"/>
          </a:xfrm>
        </p:spPr>
        <p:txBody>
          <a:bodyPr>
            <a:normAutofit/>
          </a:bodyPr>
          <a:lstStyle/>
          <a:p>
            <a:r>
              <a:rPr lang="ru-RU" dirty="0"/>
              <a:t>Модификатор</a:t>
            </a:r>
            <a:br>
              <a:rPr lang="ru-RU" dirty="0"/>
            </a:br>
            <a:r>
              <a:rPr lang="en-US" dirty="0"/>
              <a:t>static</a:t>
            </a:r>
            <a:endParaRPr lang="ru-RU" dirty="0"/>
          </a:p>
        </p:txBody>
      </p:sp>
      <p:sp>
        <p:nvSpPr>
          <p:cNvPr id="117" name="Rectangle 112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976378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Правила </a:t>
            </a:r>
            <a:r>
              <a:rPr kumimoji="0" lang="ru-RU" sz="32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использов</a:t>
            </a:r>
            <a:r>
              <a:rPr lang="ru-RU" sz="3200" b="1" dirty="0" err="1">
                <a:latin typeface="Corbel" panose="020B0503020204020204"/>
              </a:rPr>
              <a:t>ания</a:t>
            </a:r>
            <a:r>
              <a:rPr lang="ru-RU" sz="3200" b="1" dirty="0">
                <a:latin typeface="Corbel" panose="020B0503020204020204"/>
              </a:rPr>
              <a:t> статических и нестатических блоков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6AEFC6-F0C3-4966-BD2D-98BD2D93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14" y="434245"/>
            <a:ext cx="9074891" cy="36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1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Статические переменные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AutoShape 2" descr="android context inheritance tree">
            <a:extLst>
              <a:ext uri="{FF2B5EF4-FFF2-40B4-BE49-F238E27FC236}">
                <a16:creationId xmlns:a16="http://schemas.microsoft.com/office/drawing/2014/main" id="{8057DD19-48B4-4E70-B7DB-06F13DE1C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4D0438-E6E1-45B4-8F9E-E0431ED3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488552"/>
            <a:ext cx="80962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Статические методы</a:t>
            </a: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AutoShape 2" descr="android context inheritance tree">
            <a:extLst>
              <a:ext uri="{FF2B5EF4-FFF2-40B4-BE49-F238E27FC236}">
                <a16:creationId xmlns:a16="http://schemas.microsoft.com/office/drawing/2014/main" id="{8057DD19-48B4-4E70-B7DB-06F13DE1C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E202D8-6FA1-4CE9-B395-FE5381C5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56" y="225777"/>
            <a:ext cx="9614453" cy="39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Статические переменные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AutoShape 2" descr="android context inheritance tree">
            <a:extLst>
              <a:ext uri="{FF2B5EF4-FFF2-40B4-BE49-F238E27FC236}">
                <a16:creationId xmlns:a16="http://schemas.microsoft.com/office/drawing/2014/main" id="{8057DD19-48B4-4E70-B7DB-06F13DE1C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0F390-5516-4FDF-A723-252BC2B7C887}"/>
              </a:ext>
            </a:extLst>
          </p:cNvPr>
          <p:cNvSpPr txBox="1"/>
          <p:nvPr/>
        </p:nvSpPr>
        <p:spPr>
          <a:xfrm>
            <a:off x="304798" y="638175"/>
            <a:ext cx="5444837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</a:t>
            </a:r>
            <a:r>
              <a:rPr lang="en-US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ru-RU" sz="18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static </a:t>
            </a:r>
            <a:r>
              <a:rPr lang="en-US" sz="18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solidFill>
                <a:srgbClr val="A626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static </a:t>
            </a:r>
            <a:r>
              <a:rPr lang="en-US" sz="18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“</a:t>
            </a:r>
            <a:r>
              <a:rPr 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Кошка</a:t>
            </a:r>
            <a:r>
              <a:rPr lang="en-US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  <a:r>
              <a:rPr 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18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sz="18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1800" i="1" dirty="0">
              <a:solidFill>
                <a:srgbClr val="A0A1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count++;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8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1800" i="1" dirty="0">
              <a:solidFill>
                <a:srgbClr val="A0A1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static </a:t>
            </a:r>
            <a:r>
              <a:rPr lang="ru-RU" altLang="ru-RU" sz="1800" dirty="0" err="1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ru-RU" altLang="ru-RU" sz="18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printInfo</a:t>
            </a:r>
            <a:r>
              <a:rPr lang="ru-RU" altLang="ru-RU" sz="18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ru-RU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ru-RU" sz="18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</a:t>
            </a:r>
            <a:r>
              <a:rPr lang="ru-RU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 Вы создали </a:t>
            </a:r>
            <a:r>
              <a:rPr lang="ru-RU" altLang="ru-RU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кошек: </a:t>
            </a:r>
            <a:r>
              <a:rPr lang="ru-RU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altLang="ru-RU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 </a:t>
            </a:r>
            <a:r>
              <a:rPr lang="en-US" altLang="ru-RU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ru-RU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ru-RU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18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59279-3850-4A71-92D0-AB6911626862}"/>
              </a:ext>
            </a:extLst>
          </p:cNvPr>
          <p:cNvSpPr txBox="1"/>
          <p:nvPr/>
        </p:nvSpPr>
        <p:spPr>
          <a:xfrm>
            <a:off x="6442366" y="932538"/>
            <a:ext cx="5112051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"Используется "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printInfo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cat1 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cat2 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printInfo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8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48252" y="4760887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Пример использования. Класс </a:t>
            </a:r>
            <a: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Math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AutoShape 2" descr="android context inheritance tree">
            <a:extLst>
              <a:ext uri="{FF2B5EF4-FFF2-40B4-BE49-F238E27FC236}">
                <a16:creationId xmlns:a16="http://schemas.microsoft.com/office/drawing/2014/main" id="{8057DD19-48B4-4E70-B7DB-06F13DE1C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59279-3850-4A71-92D0-AB6911626862}"/>
              </a:ext>
            </a:extLst>
          </p:cNvPr>
          <p:cNvSpPr txBox="1"/>
          <p:nvPr/>
        </p:nvSpPr>
        <p:spPr>
          <a:xfrm>
            <a:off x="741632" y="1473657"/>
            <a:ext cx="5112051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7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sz="32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  <a:t>Статический блок</a:t>
            </a: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AutoShape 2" descr="android context inheritance tree">
            <a:extLst>
              <a:ext uri="{FF2B5EF4-FFF2-40B4-BE49-F238E27FC236}">
                <a16:creationId xmlns:a16="http://schemas.microsoft.com/office/drawing/2014/main" id="{8057DD19-48B4-4E70-B7DB-06F13DE1C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7DF640-312D-4A6C-9D2A-DB1F6473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6" y="265078"/>
            <a:ext cx="9490088" cy="38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7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Статический блок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C2BC5-E194-42ED-9CCC-7F4E91602B78}"/>
              </a:ext>
            </a:extLst>
          </p:cNvPr>
          <p:cNvSpPr txBox="1"/>
          <p:nvPr/>
        </p:nvSpPr>
        <p:spPr>
          <a:xfrm>
            <a:off x="4975102" y="1223825"/>
            <a:ext cx="613575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n-US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ru-RU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статический блок</a:t>
            </a:r>
          </a:p>
          <a:p>
            <a:r>
              <a:rPr lang="ru-RU" sz="2000" i="1" dirty="0">
                <a:solidFill>
                  <a:srgbClr val="A0A1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*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(String[]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20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 </a:t>
            </a:r>
            <a:r>
              <a:rPr lang="en-US" sz="20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7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990568" y="4940378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Модификатор </a:t>
            </a:r>
            <a: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final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87AB2-E22A-4CD9-BFB6-8A6301B54CF7}"/>
              </a:ext>
            </a:extLst>
          </p:cNvPr>
          <p:cNvSpPr txBox="1"/>
          <p:nvPr/>
        </p:nvSpPr>
        <p:spPr>
          <a:xfrm>
            <a:off x="752958" y="290994"/>
            <a:ext cx="74534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"Класс Кошка"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printInfo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"Вы создали кошек: 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990568" y="4940378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Модификатор </a:t>
            </a:r>
            <a: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final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87AB2-E22A-4CD9-BFB6-8A6301B54CF7}"/>
              </a:ext>
            </a:extLst>
          </p:cNvPr>
          <p:cNvSpPr txBox="1"/>
          <p:nvPr/>
        </p:nvSpPr>
        <p:spPr>
          <a:xfrm>
            <a:off x="443327" y="905311"/>
            <a:ext cx="5104503" cy="224676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Kitty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4311B-6203-4FEB-935D-DAAAD2328C38}"/>
              </a:ext>
            </a:extLst>
          </p:cNvPr>
          <p:cNvSpPr txBox="1"/>
          <p:nvPr/>
        </p:nvSpPr>
        <p:spPr>
          <a:xfrm>
            <a:off x="6371880" y="905311"/>
            <a:ext cx="5237025" cy="224676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inal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Kitty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Знак умножения 3">
            <a:extLst>
              <a:ext uri="{FF2B5EF4-FFF2-40B4-BE49-F238E27FC236}">
                <a16:creationId xmlns:a16="http://schemas.microsoft.com/office/drawing/2014/main" id="{8DDB2D32-8C35-4D69-9140-4F0B023D0ADE}"/>
              </a:ext>
            </a:extLst>
          </p:cNvPr>
          <p:cNvSpPr/>
          <p:nvPr/>
        </p:nvSpPr>
        <p:spPr>
          <a:xfrm>
            <a:off x="8587411" y="3311956"/>
            <a:ext cx="742121" cy="7248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Фигура, имеющая форму буквы L 5">
            <a:extLst>
              <a:ext uri="{FF2B5EF4-FFF2-40B4-BE49-F238E27FC236}">
                <a16:creationId xmlns:a16="http://schemas.microsoft.com/office/drawing/2014/main" id="{36219294-C795-4847-849F-049799209020}"/>
              </a:ext>
            </a:extLst>
          </p:cNvPr>
          <p:cNvSpPr/>
          <p:nvPr/>
        </p:nvSpPr>
        <p:spPr>
          <a:xfrm rot="18849928">
            <a:off x="2335754" y="3397177"/>
            <a:ext cx="573149" cy="450309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9990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373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Рамка</vt:lpstr>
      <vt:lpstr>Модификатор static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Андроид  практикум</dc:title>
  <dc:creator>mobile3</dc:creator>
  <cp:lastModifiedBy> </cp:lastModifiedBy>
  <cp:revision>36</cp:revision>
  <dcterms:created xsi:type="dcterms:W3CDTF">2020-11-09T04:50:56Z</dcterms:created>
  <dcterms:modified xsi:type="dcterms:W3CDTF">2020-11-15T11:30:00Z</dcterms:modified>
</cp:coreProperties>
</file>