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3" r:id="rId3"/>
    <p:sldId id="275" r:id="rId4"/>
    <p:sldId id="276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5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15.11.2020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15.11.2020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15.11.2020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15.11.2020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15.11.2020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15.11.2020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15.11.2020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15.11.2020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15.11.2020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15.11.2020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15.11.2020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15.11.2020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15.11.2020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15.11.2020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Прыжки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Прыгаем по-разному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165300" y="1935331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B5A31A7-401C-4A61-A322-FAA90283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563731"/>
            <a:ext cx="10058400" cy="1371600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5">
                    <a:lumMod val="75000"/>
                  </a:schemeClr>
                </a:solidFill>
              </a:rPr>
              <a:t>Ссылка на ресурсы</a:t>
            </a:r>
            <a:br>
              <a:rPr lang="ru-RU" sz="4000" dirty="0">
                <a:solidFill>
                  <a:srgbClr val="FFC000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873" y="445938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Прыжок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D5A266-5818-4168-9716-39046CEEB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7" y="2688298"/>
            <a:ext cx="762000" cy="10477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FF3F6-3691-4563-B543-2BBC2D56B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6" y="3736048"/>
            <a:ext cx="5350120" cy="895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84837F-E6E7-46D7-B934-59BC6D49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80" y="1853411"/>
            <a:ext cx="762000" cy="1047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0DB2CE-F6E4-47AE-8D00-D3932F893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20" y="3736048"/>
            <a:ext cx="5350120" cy="895350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143A0883-B5F9-4A58-A53B-20897688E314}"/>
              </a:ext>
            </a:extLst>
          </p:cNvPr>
          <p:cNvSpPr txBox="1">
            <a:spLocks/>
          </p:cNvSpPr>
          <p:nvPr/>
        </p:nvSpPr>
        <p:spPr>
          <a:xfrm>
            <a:off x="1305698" y="4503993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b="1" dirty="0"/>
              <a:t>bool </a:t>
            </a:r>
            <a:r>
              <a:rPr lang="en-US" sz="2800" b="1" dirty="0" err="1"/>
              <a:t>isGround</a:t>
            </a:r>
            <a:r>
              <a:rPr lang="en-US" sz="2800" b="1" dirty="0"/>
              <a:t> = true;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BD724B86-69A1-4499-96BC-39020C48137D}"/>
              </a:ext>
            </a:extLst>
          </p:cNvPr>
          <p:cNvSpPr txBox="1">
            <a:spLocks/>
          </p:cNvSpPr>
          <p:nvPr/>
        </p:nvSpPr>
        <p:spPr>
          <a:xfrm>
            <a:off x="7046231" y="4503992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b="1" dirty="0"/>
              <a:t>bool </a:t>
            </a:r>
            <a:r>
              <a:rPr lang="en-US" sz="2800" b="1" dirty="0" err="1"/>
              <a:t>isGround</a:t>
            </a:r>
            <a:r>
              <a:rPr lang="en-US" sz="2800" b="1" dirty="0"/>
              <a:t> = false;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5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873" y="445938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Прыжок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143A0883-B5F9-4A58-A53B-20897688E314}"/>
              </a:ext>
            </a:extLst>
          </p:cNvPr>
          <p:cNvSpPr txBox="1">
            <a:spLocks/>
          </p:cNvSpPr>
          <p:nvPr/>
        </p:nvSpPr>
        <p:spPr>
          <a:xfrm>
            <a:off x="848138" y="1548757"/>
            <a:ext cx="11105321" cy="4030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isGrounded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!=0)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GetComponent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&lt;Rigidbody2D&gt;().velocity = new Vector2(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* speed, 0);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isGrounded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Input.GetKeyDown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KeyCode.Space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GetComponent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&lt;Rigidbody2D&gt;().velocity = new Vector2(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* speed,40);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isGrounded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false;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0002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2466</TotalTime>
  <Words>92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Garamond</vt:lpstr>
      <vt:lpstr>СавонVTI</vt:lpstr>
      <vt:lpstr>Прыжки</vt:lpstr>
      <vt:lpstr>Ссылка на ресурсы </vt:lpstr>
      <vt:lpstr>Прыжок</vt:lpstr>
      <vt:lpstr>Прыжок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 </cp:lastModifiedBy>
  <cp:revision>46</cp:revision>
  <dcterms:created xsi:type="dcterms:W3CDTF">2020-10-07T07:41:30Z</dcterms:created>
  <dcterms:modified xsi:type="dcterms:W3CDTF">2020-11-15T18:46:59Z</dcterms:modified>
</cp:coreProperties>
</file>