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9" r:id="rId4"/>
    <p:sldId id="268" r:id="rId5"/>
    <p:sldId id="271" r:id="rId6"/>
    <p:sldId id="280" r:id="rId7"/>
    <p:sldId id="267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4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07B"/>
    <a:srgbClr val="062F63"/>
    <a:srgbClr val="4690D4"/>
    <a:srgbClr val="014299"/>
    <a:srgbClr val="F94801"/>
    <a:srgbClr val="DE5764"/>
    <a:srgbClr val="4D71B7"/>
    <a:srgbClr val="96DAFF"/>
    <a:srgbClr val="00A49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7:40:23.151" idx="1">
    <p:pos x="10" y="10"/>
    <p:text>Приветствие, знакомство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7:41:51.660" idx="2">
    <p:pos x="10" y="10"/>
    <p:text>Что позволило нам пообщаться с роботом? Различные датчики и механизмы, которые имитируют работу наших органов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8:04:37.993" idx="4">
    <p:pos x="10" y="10"/>
    <p:text>Разные роботы, разные программы.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7:42:52.071" idx="3">
    <p:pos x="10" y="10"/>
    <p:text>Что нужно, чтобы создать робота? Важен внешний вид и программа. Два этапа, которые взаимосвязаны. Нельзя создавать внешний вид робота без понимания его алгоритма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08.11.2020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08.11.2020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08.11.2020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08.11.2020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08.11.2020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08.11.2020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08.11.2020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08.11.2020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08.11.2020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Как создать робота?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92B81-07A4-42DB-9C17-331689A0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303" y="1252193"/>
            <a:ext cx="6675598" cy="496321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Осязание – кнопка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Голос – динамик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Движение - сложные механизмы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Зрение  - инфракрасные датчики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Антенна – передача данных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Процессор – мозг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ru-RU" sz="2400" dirty="0"/>
            </a:br>
            <a:br>
              <a:rPr lang="ru-RU" sz="2400" dirty="0"/>
            </a:b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4F650-CA08-48D8-874B-A1B3F3D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08.11.2020</a:t>
            </a:fld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399E40-1954-4BBF-A718-2310577CE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7" y="620297"/>
            <a:ext cx="4747040" cy="5601228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B0CD430-4927-4916-8990-31E02CA4C056}"/>
              </a:ext>
            </a:extLst>
          </p:cNvPr>
          <p:cNvCxnSpPr/>
          <p:nvPr/>
        </p:nvCxnSpPr>
        <p:spPr>
          <a:xfrm>
            <a:off x="2404533" y="2641600"/>
            <a:ext cx="1309511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3e9ac460bc993a4">
            <a:hlinkClick r:id="" action="ppaction://media"/>
            <a:extLst>
              <a:ext uri="{FF2B5EF4-FFF2-40B4-BE49-F238E27FC236}">
                <a16:creationId xmlns:a16="http://schemas.microsoft.com/office/drawing/2014/main" id="{707E6053-F1B2-4B91-8608-4A80C9EA37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10773" y="5605807"/>
            <a:ext cx="609600" cy="6096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45348F-09F2-41F8-85D9-DC7FBA354710}"/>
              </a:ext>
            </a:extLst>
          </p:cNvPr>
          <p:cNvSpPr/>
          <p:nvPr/>
        </p:nvSpPr>
        <p:spPr>
          <a:xfrm>
            <a:off x="2277410" y="3399183"/>
            <a:ext cx="1563756" cy="899299"/>
          </a:xfrm>
          <a:prstGeom prst="rect">
            <a:avLst/>
          </a:prstGeom>
          <a:solidFill>
            <a:srgbClr val="DB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A496"/>
                </a:solidFill>
              </a:rPr>
              <a:t>Я тебя вижу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CB2797-56DF-4246-B54E-A16102BEB2F9}"/>
              </a:ext>
            </a:extLst>
          </p:cNvPr>
          <p:cNvSpPr/>
          <p:nvPr/>
        </p:nvSpPr>
        <p:spPr>
          <a:xfrm>
            <a:off x="2391281" y="1958048"/>
            <a:ext cx="338667" cy="3445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E66EAC-D34C-49F7-8130-3FBC2A7AA251}"/>
              </a:ext>
            </a:extLst>
          </p:cNvPr>
          <p:cNvSpPr/>
          <p:nvPr/>
        </p:nvSpPr>
        <p:spPr>
          <a:xfrm>
            <a:off x="2291643" y="4518991"/>
            <a:ext cx="199275" cy="143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67441D7-67F9-42DE-9768-FF32AAB84566}"/>
              </a:ext>
            </a:extLst>
          </p:cNvPr>
          <p:cNvSpPr/>
          <p:nvPr/>
        </p:nvSpPr>
        <p:spPr>
          <a:xfrm>
            <a:off x="2280354" y="3420911"/>
            <a:ext cx="1563756" cy="899299"/>
          </a:xfrm>
          <a:prstGeom prst="rect">
            <a:avLst/>
          </a:prstGeom>
          <a:solidFill>
            <a:srgbClr val="DB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A496"/>
                </a:solidFill>
              </a:rPr>
              <a:t>Ой, не </a:t>
            </a:r>
            <a:r>
              <a:rPr lang="ru-RU" b="1" dirty="0" err="1">
                <a:solidFill>
                  <a:srgbClr val="00A496"/>
                </a:solidFill>
              </a:rPr>
              <a:t>щекоти</a:t>
            </a:r>
            <a:r>
              <a:rPr lang="ru-RU" b="1" dirty="0">
                <a:solidFill>
                  <a:srgbClr val="00A496"/>
                </a:solidFill>
              </a:rPr>
              <a:t> меня))</a:t>
            </a:r>
          </a:p>
        </p:txBody>
      </p:sp>
    </p:spTree>
    <p:extLst>
      <p:ext uri="{BB962C8B-B14F-4D97-AF65-F5344CB8AC3E}">
        <p14:creationId xmlns:p14="http://schemas.microsoft.com/office/powerpoint/2010/main" val="40220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77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2212CF-8BC3-4DFF-9DCD-D5366403B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6" y="1736107"/>
            <a:ext cx="2279332" cy="24887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9F0CF5-D04A-4536-859D-A8EF7B353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9" y="1585059"/>
            <a:ext cx="2877036" cy="263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63F93F-3D96-4C71-8988-9369183A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76174"/>
            <a:ext cx="2441913" cy="22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D6F25D-CB2D-4191-98E5-6A1430DA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58" y="3785072"/>
            <a:ext cx="2404220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551FC776-705B-48AF-811C-B54DFF60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060" y="470368"/>
            <a:ext cx="7187879" cy="111469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4D71B7"/>
                </a:solidFill>
                <a:latin typeface="Segoe Print" panose="02000600000000000000" pitchFamily="2" charset="0"/>
              </a:rPr>
              <a:t>Какие роботы бывают?</a:t>
            </a:r>
          </a:p>
        </p:txBody>
      </p:sp>
    </p:spTree>
    <p:extLst>
      <p:ext uri="{BB962C8B-B14F-4D97-AF65-F5344CB8AC3E}">
        <p14:creationId xmlns:p14="http://schemas.microsoft.com/office/powerpoint/2010/main" val="278559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0441B83-71BD-4B2D-A857-80657CE2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46" y="650467"/>
            <a:ext cx="7187879" cy="111469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4D71B7"/>
                </a:solidFill>
                <a:latin typeface="Segoe Print" panose="02000600000000000000" pitchFamily="2" charset="0"/>
              </a:rPr>
              <a:t>Процесс создания робота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E7ADB-500E-491E-8392-7D37613D2C4D}"/>
              </a:ext>
            </a:extLst>
          </p:cNvPr>
          <p:cNvSpPr txBox="1"/>
          <p:nvPr/>
        </p:nvSpPr>
        <p:spPr>
          <a:xfrm>
            <a:off x="1432717" y="4953825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Оболочка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6749F-5AAD-42AA-B34B-1372151626E7}"/>
              </a:ext>
            </a:extLst>
          </p:cNvPr>
          <p:cNvSpPr txBox="1"/>
          <p:nvPr/>
        </p:nvSpPr>
        <p:spPr>
          <a:xfrm>
            <a:off x="5437324" y="495382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Алгоритм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D0011-8941-4555-B446-7DDFB20ABD82}"/>
              </a:ext>
            </a:extLst>
          </p:cNvPr>
          <p:cNvSpPr txBox="1"/>
          <p:nvPr/>
        </p:nvSpPr>
        <p:spPr>
          <a:xfrm>
            <a:off x="8988914" y="4953827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Готовый робот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BAE2E-B806-49AC-8BF4-18DD52F08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69" y="2008485"/>
            <a:ext cx="2521915" cy="252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B52825-9FA6-4398-AC55-311A88BDD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23" t="33203" r="32331" b="18439"/>
          <a:stretch/>
        </p:blipFill>
        <p:spPr>
          <a:xfrm>
            <a:off x="1308549" y="2447065"/>
            <a:ext cx="1891736" cy="21937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48F2F9-404D-4599-859F-32B6D05C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901" y="2843019"/>
            <a:ext cx="1759264" cy="1788164"/>
          </a:xfrm>
          <a:prstGeom prst="rect">
            <a:avLst/>
          </a:prstGeom>
        </p:spPr>
      </p:pic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ABC48F9C-AD34-4A87-AE11-826171CBCFAE}"/>
              </a:ext>
            </a:extLst>
          </p:cNvPr>
          <p:cNvSpPr/>
          <p:nvPr/>
        </p:nvSpPr>
        <p:spPr>
          <a:xfrm>
            <a:off x="3651632" y="3286527"/>
            <a:ext cx="978554" cy="901148"/>
          </a:xfrm>
          <a:prstGeom prst="mathPlus">
            <a:avLst/>
          </a:prstGeom>
          <a:solidFill>
            <a:srgbClr val="DE5764"/>
          </a:solidFill>
          <a:ln>
            <a:solidFill>
              <a:srgbClr val="4D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6DAFF"/>
              </a:solidFill>
            </a:endParaRPr>
          </a:p>
        </p:txBody>
      </p:sp>
      <p:sp>
        <p:nvSpPr>
          <p:cNvPr id="17" name="Равно 16">
            <a:extLst>
              <a:ext uri="{FF2B5EF4-FFF2-40B4-BE49-F238E27FC236}">
                <a16:creationId xmlns:a16="http://schemas.microsoft.com/office/drawing/2014/main" id="{E726C58F-EAED-46A3-A43A-EEA5849C79D0}"/>
              </a:ext>
            </a:extLst>
          </p:cNvPr>
          <p:cNvSpPr/>
          <p:nvPr/>
        </p:nvSpPr>
        <p:spPr>
          <a:xfrm>
            <a:off x="7955245" y="3396673"/>
            <a:ext cx="1033669" cy="680855"/>
          </a:xfrm>
          <a:prstGeom prst="mathEqual">
            <a:avLst/>
          </a:prstGeom>
          <a:solidFill>
            <a:srgbClr val="DE5764"/>
          </a:solidFill>
          <a:ln>
            <a:solidFill>
              <a:srgbClr val="4D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E57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1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оботы Facebook будут обучаться как люди и чувствовать прикосновения">
            <a:extLst>
              <a:ext uri="{FF2B5EF4-FFF2-40B4-BE49-F238E27FC236}">
                <a16:creationId xmlns:a16="http://schemas.microsoft.com/office/drawing/2014/main" id="{FBEF7863-CD2B-4C0B-A735-31FCBA7E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675640"/>
            <a:ext cx="7284720" cy="48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1D7D6283-5735-4915-B383-5A24516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31297">
            <a:off x="3858035" y="5334950"/>
            <a:ext cx="7999662" cy="69587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FFFF00"/>
                </a:solidFill>
                <a:latin typeface="Segoe Print" panose="02000600000000000000" pitchFamily="2" charset="0"/>
              </a:rPr>
              <a:t>Кто создает роботов?</a:t>
            </a:r>
          </a:p>
        </p:txBody>
      </p:sp>
    </p:spTree>
    <p:extLst>
      <p:ext uri="{BB962C8B-B14F-4D97-AF65-F5344CB8AC3E}">
        <p14:creationId xmlns:p14="http://schemas.microsoft.com/office/powerpoint/2010/main" val="17231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1D7D6283-5735-4915-B383-5A24516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83" y="2484120"/>
            <a:ext cx="2551577" cy="161745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19407B"/>
                </a:solidFill>
                <a:latin typeface="Segoe Print" panose="02000600000000000000" pitchFamily="2" charset="0"/>
              </a:rPr>
              <a:t>Наша </a:t>
            </a:r>
            <a:br>
              <a:rPr lang="ru-RU" sz="4800" b="1" dirty="0">
                <a:solidFill>
                  <a:srgbClr val="19407B"/>
                </a:solidFill>
                <a:latin typeface="Segoe Print" panose="02000600000000000000" pitchFamily="2" charset="0"/>
              </a:rPr>
            </a:br>
            <a:r>
              <a:rPr lang="ru-RU" sz="4800" b="1" dirty="0">
                <a:solidFill>
                  <a:srgbClr val="19407B"/>
                </a:solidFill>
                <a:latin typeface="Segoe Print" panose="02000600000000000000" pitchFamily="2" charset="0"/>
              </a:rPr>
              <a:t>задача</a:t>
            </a:r>
          </a:p>
        </p:txBody>
      </p:sp>
      <p:pic>
        <p:nvPicPr>
          <p:cNvPr id="3076" name="Picture 4" descr="Что такое умный дом">
            <a:extLst>
              <a:ext uri="{FF2B5EF4-FFF2-40B4-BE49-F238E27FC236}">
                <a16:creationId xmlns:a16="http://schemas.microsoft.com/office/drawing/2014/main" id="{C2B200A5-63F0-44AB-AC9D-723E282C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55" y="801822"/>
            <a:ext cx="7900642" cy="525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3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0441B83-71BD-4B2D-A857-80657CE2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782" y="599524"/>
            <a:ext cx="7885044" cy="6958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9407B"/>
                </a:solidFill>
                <a:latin typeface="Segoe Print" panose="02000600000000000000" pitchFamily="2" charset="0"/>
              </a:rPr>
              <a:t>Принцип создания алгоритма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31538-21E7-4575-A520-617F6C3FB68B}"/>
              </a:ext>
            </a:extLst>
          </p:cNvPr>
          <p:cNvSpPr txBox="1"/>
          <p:nvPr/>
        </p:nvSpPr>
        <p:spPr>
          <a:xfrm>
            <a:off x="9267505" y="2338195"/>
            <a:ext cx="21644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Кнопки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B62E-EB33-483A-9778-A325E2225673}"/>
              </a:ext>
            </a:extLst>
          </p:cNvPr>
          <p:cNvSpPr txBox="1"/>
          <p:nvPr/>
        </p:nvSpPr>
        <p:spPr>
          <a:xfrm>
            <a:off x="9267505" y="4724935"/>
            <a:ext cx="21644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3844A-BB21-4A42-BC65-3B5A1A3251D0}"/>
              </a:ext>
            </a:extLst>
          </p:cNvPr>
          <p:cNvSpPr txBox="1"/>
          <p:nvPr/>
        </p:nvSpPr>
        <p:spPr>
          <a:xfrm>
            <a:off x="1322007" y="1899969"/>
            <a:ext cx="2997509" cy="461665"/>
          </a:xfrm>
          <a:prstGeom prst="rect">
            <a:avLst/>
          </a:prstGeom>
          <a:solidFill>
            <a:srgbClr val="F8D2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 код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E7988-4A3E-4FB7-B775-39ADF8EB2915}"/>
              </a:ext>
            </a:extLst>
          </p:cNvPr>
          <p:cNvSpPr txBox="1"/>
          <p:nvPr/>
        </p:nvSpPr>
        <p:spPr>
          <a:xfrm>
            <a:off x="653349" y="5057646"/>
            <a:ext cx="4323644" cy="461665"/>
          </a:xfrm>
          <a:prstGeom prst="rect">
            <a:avLst/>
          </a:prstGeom>
          <a:solidFill>
            <a:srgbClr val="F8D2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Сообщение об ошибке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9987B7-DEDD-439B-AA98-2B2E52E3458A}"/>
              </a:ext>
            </a:extLst>
          </p:cNvPr>
          <p:cNvCxnSpPr>
            <a:cxnSpLocks/>
          </p:cNvCxnSpPr>
          <p:nvPr/>
        </p:nvCxnSpPr>
        <p:spPr>
          <a:xfrm>
            <a:off x="2806882" y="2503115"/>
            <a:ext cx="0" cy="59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60A03DA-CEF8-42AF-A75C-FE5D06CF764D}"/>
              </a:ext>
            </a:extLst>
          </p:cNvPr>
          <p:cNvCxnSpPr>
            <a:cxnSpLocks/>
          </p:cNvCxnSpPr>
          <p:nvPr/>
        </p:nvCxnSpPr>
        <p:spPr>
          <a:xfrm>
            <a:off x="4839833" y="3658701"/>
            <a:ext cx="95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159FBEF-F564-4E62-99E1-A2DF267E1C7F}"/>
              </a:ext>
            </a:extLst>
          </p:cNvPr>
          <p:cNvCxnSpPr>
            <a:cxnSpLocks/>
          </p:cNvCxnSpPr>
          <p:nvPr/>
        </p:nvCxnSpPr>
        <p:spPr>
          <a:xfrm>
            <a:off x="2809582" y="4324162"/>
            <a:ext cx="11179" cy="63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решение 5">
            <a:extLst>
              <a:ext uri="{FF2B5EF4-FFF2-40B4-BE49-F238E27FC236}">
                <a16:creationId xmlns:a16="http://schemas.microsoft.com/office/drawing/2014/main" id="{767C0D6A-9F2D-4499-9F53-CB49D3EB6841}"/>
              </a:ext>
            </a:extLst>
          </p:cNvPr>
          <p:cNvSpPr/>
          <p:nvPr/>
        </p:nvSpPr>
        <p:spPr>
          <a:xfrm>
            <a:off x="946241" y="3179493"/>
            <a:ext cx="3749040" cy="958416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 правильный?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DC5D2-AA6A-461D-8EA4-84A60716A518}"/>
              </a:ext>
            </a:extLst>
          </p:cNvPr>
          <p:cNvSpPr txBox="1"/>
          <p:nvPr/>
        </p:nvSpPr>
        <p:spPr>
          <a:xfrm>
            <a:off x="5939112" y="3429000"/>
            <a:ext cx="2396038" cy="461665"/>
          </a:xfrm>
          <a:prstGeom prst="rect">
            <a:avLst/>
          </a:prstGeom>
          <a:solidFill>
            <a:srgbClr val="F8D2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Приветствие</a:t>
            </a:r>
          </a:p>
        </p:txBody>
      </p:sp>
    </p:spTree>
    <p:extLst>
      <p:ext uri="{BB962C8B-B14F-4D97-AF65-F5344CB8AC3E}">
        <p14:creationId xmlns:p14="http://schemas.microsoft.com/office/powerpoint/2010/main" val="120635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{CAF6C298-72D3-4EFC-8E4B-1C8C4C933167}tf78438558_win32</Template>
  <TotalTime>1001</TotalTime>
  <Words>80</Words>
  <Application>Microsoft Office PowerPoint</Application>
  <PresentationFormat>Широкоэкранный</PresentationFormat>
  <Paragraphs>19</Paragraphs>
  <Slides>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Comic Sans MS</vt:lpstr>
      <vt:lpstr>Garamond</vt:lpstr>
      <vt:lpstr>Segoe Print</vt:lpstr>
      <vt:lpstr>СавонVTI</vt:lpstr>
      <vt:lpstr>Как создать робота?</vt:lpstr>
      <vt:lpstr>Осязание – кнопка  Голос – динамик  Движение - сложные механизмы  Зрение  - инфракрасные датчики  Антенна – передача данных  Процессор – мозг   </vt:lpstr>
      <vt:lpstr>Какие роботы бывают?</vt:lpstr>
      <vt:lpstr>Процесс создания робота</vt:lpstr>
      <vt:lpstr>Кто создает роботов?</vt:lpstr>
      <vt:lpstr>Наша  задача</vt:lpstr>
      <vt:lpstr>Принцип создания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поговорить с компьютером</dc:title>
  <dc:creator>selee</dc:creator>
  <cp:lastModifiedBy> </cp:lastModifiedBy>
  <cp:revision>44</cp:revision>
  <dcterms:created xsi:type="dcterms:W3CDTF">2020-10-31T05:04:22Z</dcterms:created>
  <dcterms:modified xsi:type="dcterms:W3CDTF">2020-11-08T16:55:59Z</dcterms:modified>
</cp:coreProperties>
</file>