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1" r:id="rId3"/>
    <p:sldId id="274" r:id="rId4"/>
    <p:sldId id="270" r:id="rId5"/>
    <p:sldId id="277" r:id="rId6"/>
    <p:sldId id="275" r:id="rId7"/>
    <p:sldId id="276" r:id="rId8"/>
    <p:sldId id="279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11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2B3922"/>
    <a:srgbClr val="344529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32:43.572" idx="6">
    <p:pos x="10" y="10"/>
    <p:text>if (Input.GetMouseButtonDown(0))
            Debug.Log("Pressed primary button.");
        if (Input.GetMouseButtonDown(1))
            Debug.Log("Pressed secondary button.");
        if (Input.GetMouseButtonDown(2))
            Debug.Log("Pressed middle click.");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8:21.675" idx="8">
    <p:pos x="10" y="10"/>
    <p:text>Создаем два объекта и пишем одинаковый код в update, видим, что событие срабатывает два раза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9:15.255" idx="9">
    <p:pos x="10" y="10"/>
    <p:text>Событие работает только на тело с коллайдером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06:51.433" idx="10">
    <p:pos x="10" y="10"/>
    <p:text>Debug.Log("OnMouseDown Player" + Input.mousePosition.x + "  " + Input.mousePosition.y);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7:54.966" idx="7">
    <p:pos x="10" y="10"/>
    <p:text>Debug.Log("OnMouseDown Player" + transform.position.x + "  " + transform.position.y);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15:57.829" idx="11">
    <p:pos x="10" y="10"/>
    <p:text>private void OnMouseDown()
    {
        Debug.Log("OnMouseDown Player" + Input.mousePosition.x + "  " + Input.mousePosition.y);
        offset = gameObject.transform.position -
            Camera.main.ScreenToWorldPoint(new Vector3(Input.mousePosition.x, Input.mousePosition.y, 10.0f));
    }
    private void OnMouseDrag()
    {
        Vector3 newPosition = new Vector3(Input.mousePosition.x, Input.mousePosition.y, 10.0f);
        transform.position = Camera.main.ScreenToWorldPoint(newPosition) + offset;
    }</p:text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08.11.2020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08.11.2020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08.11.2020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08.11.2020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08.11.2020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08.11.2020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08.11.2020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08.11.2020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08.11.2020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08.11.2020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Работа с мышью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Кто такой аниматор?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722" y="457241"/>
            <a:ext cx="614359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Общее событие мыши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B636-5F6B-422A-8333-80D38C4E2B34}"/>
              </a:ext>
            </a:extLst>
          </p:cNvPr>
          <p:cNvSpPr txBox="1"/>
          <p:nvPr/>
        </p:nvSpPr>
        <p:spPr>
          <a:xfrm>
            <a:off x="728867" y="2853719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0DEA5-7640-4819-BD9D-7818175A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83" y="2882290"/>
            <a:ext cx="1895475" cy="299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FCAA2-7720-49BE-9EF6-428AAD27534F}"/>
              </a:ext>
            </a:extLst>
          </p:cNvPr>
          <p:cNvSpPr txBox="1"/>
          <p:nvPr/>
        </p:nvSpPr>
        <p:spPr>
          <a:xfrm>
            <a:off x="4101547" y="1583358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ru-RU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F2CF9-BF1D-40D7-98D0-3D377CCB2B5F}"/>
              </a:ext>
            </a:extLst>
          </p:cNvPr>
          <p:cNvSpPr txBox="1"/>
          <p:nvPr/>
        </p:nvSpPr>
        <p:spPr>
          <a:xfrm>
            <a:off x="7747498" y="2853719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ru-RU" sz="2000" b="1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8B50718-1054-48F3-951D-5C5DF43B4B9B}"/>
              </a:ext>
            </a:extLst>
          </p:cNvPr>
          <p:cNvCxnSpPr>
            <a:cxnSpLocks/>
          </p:cNvCxnSpPr>
          <p:nvPr/>
        </p:nvCxnSpPr>
        <p:spPr>
          <a:xfrm>
            <a:off x="4724188" y="3348213"/>
            <a:ext cx="1040508" cy="0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EAB3E12-DE4E-485F-9885-59AEE9D0810E}"/>
              </a:ext>
            </a:extLst>
          </p:cNvPr>
          <p:cNvCxnSpPr>
            <a:cxnSpLocks/>
          </p:cNvCxnSpPr>
          <p:nvPr/>
        </p:nvCxnSpPr>
        <p:spPr>
          <a:xfrm>
            <a:off x="6228520" y="2155569"/>
            <a:ext cx="0" cy="1159514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D1E9504-AD63-47B3-812E-B200219F673F}"/>
              </a:ext>
            </a:extLst>
          </p:cNvPr>
          <p:cNvCxnSpPr>
            <a:cxnSpLocks/>
          </p:cNvCxnSpPr>
          <p:nvPr/>
        </p:nvCxnSpPr>
        <p:spPr>
          <a:xfrm flipH="1">
            <a:off x="6625391" y="3348213"/>
            <a:ext cx="1107462" cy="1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09" y="2869782"/>
            <a:ext cx="1082994" cy="14891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8" y="4358899"/>
            <a:ext cx="10601030" cy="895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1F202-4706-497D-97F4-6113C4972570}"/>
              </a:ext>
            </a:extLst>
          </p:cNvPr>
          <p:cNvSpPr txBox="1"/>
          <p:nvPr/>
        </p:nvSpPr>
        <p:spPr>
          <a:xfrm>
            <a:off x="2148195" y="448340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809462" y="367352"/>
            <a:ext cx="9382538" cy="97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Общее событие мыши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1269E-C4F5-489A-A04F-3E126C49ADD3}"/>
              </a:ext>
            </a:extLst>
          </p:cNvPr>
          <p:cNvSpPr txBox="1"/>
          <p:nvPr/>
        </p:nvSpPr>
        <p:spPr>
          <a:xfrm>
            <a:off x="7281931" y="4483408"/>
            <a:ext cx="104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0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09" y="2869782"/>
            <a:ext cx="1082994" cy="14891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8" y="4358899"/>
            <a:ext cx="10601030" cy="895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0AFAD6-4F0E-4681-84FC-517D1B3ED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38" y="3397305"/>
            <a:ext cx="967244" cy="977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1F202-4706-497D-97F4-6113C4972570}"/>
              </a:ext>
            </a:extLst>
          </p:cNvPr>
          <p:cNvSpPr txBox="1"/>
          <p:nvPr/>
        </p:nvSpPr>
        <p:spPr>
          <a:xfrm>
            <a:off x="2148195" y="448340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C8931-6AEC-4D5F-BA18-EEAD4B92FEA5}"/>
              </a:ext>
            </a:extLst>
          </p:cNvPr>
          <p:cNvSpPr txBox="1"/>
          <p:nvPr/>
        </p:nvSpPr>
        <p:spPr>
          <a:xfrm>
            <a:off x="8183297" y="449958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Sprite</a:t>
            </a:r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1722784" y="367352"/>
            <a:ext cx="9382538" cy="97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мыши конкретного объекта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3811730" y="161008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b="1" dirty="0" err="1"/>
              <a:t>private</a:t>
            </a:r>
            <a:r>
              <a:rPr lang="ru-RU" sz="2000" b="1" dirty="0"/>
              <a:t> </a:t>
            </a:r>
            <a:r>
              <a:rPr lang="ru-RU" sz="2000" b="1" dirty="0" err="1"/>
              <a:t>void</a:t>
            </a:r>
            <a:r>
              <a:rPr lang="ru-RU" sz="2000" b="1" dirty="0"/>
              <a:t> </a:t>
            </a:r>
            <a:r>
              <a:rPr lang="ru-RU" sz="2000" b="1" dirty="0" err="1"/>
              <a:t>OnMouseDown</a:t>
            </a:r>
            <a:r>
              <a:rPr lang="ru-RU" sz="2000" b="1" dirty="0"/>
              <a:t>()</a:t>
            </a:r>
          </a:p>
          <a:p>
            <a:r>
              <a:rPr lang="ru-RU" sz="2000" b="1" dirty="0"/>
              <a:t>    {</a:t>
            </a:r>
          </a:p>
          <a:p>
            <a:r>
              <a:rPr lang="ru-RU" sz="2000" b="1" dirty="0"/>
              <a:t>        </a:t>
            </a:r>
          </a:p>
          <a:p>
            <a:r>
              <a:rPr lang="ru-RU" sz="20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595407" y="3156694"/>
            <a:ext cx="3415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Input.mousePosition.x</a:t>
            </a:r>
            <a:endParaRPr lang="ru-RU" sz="2400" b="1" dirty="0"/>
          </a:p>
          <a:p>
            <a:r>
              <a:rPr lang="en-US" sz="2400" b="1" dirty="0" err="1"/>
              <a:t>Input.mousePosition.y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9DBE4B-063B-4D92-B318-7DBAD09C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1678" r="29343" b="29113"/>
          <a:stretch/>
        </p:blipFill>
        <p:spPr>
          <a:xfrm>
            <a:off x="4243017" y="1308892"/>
            <a:ext cx="7353576" cy="48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0667C-3FB7-4DCD-BB88-14599595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1" t="14251" r="36710" b="32623"/>
          <a:stretch/>
        </p:blipFill>
        <p:spPr>
          <a:xfrm>
            <a:off x="4668253" y="1403905"/>
            <a:ext cx="6878822" cy="4566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1AF2F-E66F-4890-BB43-944E506FAA64}"/>
              </a:ext>
            </a:extLst>
          </p:cNvPr>
          <p:cNvSpPr txBox="1"/>
          <p:nvPr/>
        </p:nvSpPr>
        <p:spPr>
          <a:xfrm>
            <a:off x="595407" y="3156694"/>
            <a:ext cx="3415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transform.position.x</a:t>
            </a:r>
            <a:endParaRPr lang="ru-RU" sz="2400" b="1" dirty="0"/>
          </a:p>
          <a:p>
            <a:r>
              <a:rPr lang="en-US" sz="2400" b="1" dirty="0" err="1"/>
              <a:t>transform.position.y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3833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1738814" y="1869582"/>
            <a:ext cx="9088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err="1"/>
              <a:t>Camera.main.ScreenToWorldPoint</a:t>
            </a:r>
            <a:endParaRPr lang="ru-RU" sz="40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6805E5-40D5-407C-838A-67919D48E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1" t="14251" r="36710" b="32623"/>
          <a:stretch/>
        </p:blipFill>
        <p:spPr>
          <a:xfrm>
            <a:off x="7053939" y="3109231"/>
            <a:ext cx="4217350" cy="27999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3B906B-CD15-49ED-8B4C-6645E6111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58" t="11678" r="29343" b="29113"/>
          <a:stretch/>
        </p:blipFill>
        <p:spPr>
          <a:xfrm>
            <a:off x="920711" y="3133379"/>
            <a:ext cx="4169224" cy="2775826"/>
          </a:xfrm>
          <a:prstGeom prst="rect">
            <a:avLst/>
          </a:prstGeom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6F5B958-F12B-48A7-8E74-FB2BED69EE37}"/>
              </a:ext>
            </a:extLst>
          </p:cNvPr>
          <p:cNvSpPr/>
          <p:nvPr/>
        </p:nvSpPr>
        <p:spPr>
          <a:xfrm>
            <a:off x="5422232" y="3753853"/>
            <a:ext cx="1299410" cy="70788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3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1738814" y="1869582"/>
            <a:ext cx="9088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err="1"/>
              <a:t>Camera.main.ScreenToWorldPoint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583367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1894</TotalTime>
  <Words>100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СавонVTI</vt:lpstr>
      <vt:lpstr>Работа с мышью</vt:lpstr>
      <vt:lpstr>Общее событие мыши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 </cp:lastModifiedBy>
  <cp:revision>42</cp:revision>
  <dcterms:created xsi:type="dcterms:W3CDTF">2020-10-07T07:41:30Z</dcterms:created>
  <dcterms:modified xsi:type="dcterms:W3CDTF">2020-11-08T19:18:19Z</dcterms:modified>
</cp:coreProperties>
</file>