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2" r:id="rId3"/>
    <p:sldId id="258" r:id="rId4"/>
    <p:sldId id="314" r:id="rId5"/>
    <p:sldId id="260" r:id="rId6"/>
    <p:sldId id="261" r:id="rId7"/>
    <p:sldId id="263" r:id="rId8"/>
    <p:sldId id="315" r:id="rId9"/>
    <p:sldId id="265" r:id="rId10"/>
    <p:sldId id="266" r:id="rId11"/>
    <p:sldId id="268" r:id="rId12"/>
    <p:sldId id="269" r:id="rId13"/>
    <p:sldId id="320" r:id="rId14"/>
    <p:sldId id="316" r:id="rId15"/>
    <p:sldId id="317" r:id="rId16"/>
    <p:sldId id="321" r:id="rId17"/>
    <p:sldId id="318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29.09.2020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29.09.2020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29.09.2020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29.09.2020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29.09.2020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29.09.2020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29.09.2020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29.09.2020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29.09.2020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29.09.2020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29.09.2020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29.09.2020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29.09.2020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29.09.2020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арифметические операции</a:t>
            </a:r>
            <a:endParaRPr lang="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3" name="Рисунок 122"/>
          <p:cNvPicPr/>
          <p:nvPr/>
        </p:nvPicPr>
        <p:blipFill>
          <a:blip r:embed="rId2"/>
          <a:stretch/>
        </p:blipFill>
        <p:spPr>
          <a:xfrm>
            <a:off x="1901279" y="2305800"/>
            <a:ext cx="8550360" cy="22464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788390" y="1704960"/>
            <a:ext cx="3720587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620000" y="228348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E9D4E5-6530-42F6-B4B1-3FFB56D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41" y="1056960"/>
            <a:ext cx="2228281" cy="17405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CD480-2F4E-4C5C-8CDD-67E89899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3147005"/>
            <a:ext cx="1114425" cy="1524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8B1DFE-188D-4B97-A859-729C1EDDC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80" y="3323842"/>
            <a:ext cx="2414727" cy="1347163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A81DDD-E715-4B9E-8B66-ABD6B7BFD9FC}"/>
              </a:ext>
            </a:extLst>
          </p:cNvPr>
          <p:cNvCxnSpPr/>
          <p:nvPr/>
        </p:nvCxnSpPr>
        <p:spPr>
          <a:xfrm flipH="1">
            <a:off x="3622089" y="2707689"/>
            <a:ext cx="1349406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6F609AB-17D2-4782-BACA-3A56351F2E55}"/>
              </a:ext>
            </a:extLst>
          </p:cNvPr>
          <p:cNvCxnSpPr>
            <a:cxnSpLocks/>
          </p:cNvCxnSpPr>
          <p:nvPr/>
        </p:nvCxnSpPr>
        <p:spPr>
          <a:xfrm>
            <a:off x="6580607" y="2707689"/>
            <a:ext cx="1559667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A45861-F42A-4815-BEDE-1F6A73E0BC17}"/>
              </a:ext>
            </a:extLst>
          </p:cNvPr>
          <p:cNvSpPr txBox="1"/>
          <p:nvPr/>
        </p:nvSpPr>
        <p:spPr>
          <a:xfrm>
            <a:off x="985236" y="205831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столкновение с кактусом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698C4-57E5-473A-9B59-11E4550A4AC1}"/>
              </a:ext>
            </a:extLst>
          </p:cNvPr>
          <p:cNvSpPr txBox="1"/>
          <p:nvPr/>
        </p:nvSpPr>
        <p:spPr>
          <a:xfrm>
            <a:off x="7272106" y="205831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столкновение с камнем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5C17-0957-41CF-B3CF-0293CD01C3C9}"/>
              </a:ext>
            </a:extLst>
          </p:cNvPr>
          <p:cNvSpPr txBox="1"/>
          <p:nvPr/>
        </p:nvSpPr>
        <p:spPr>
          <a:xfrm>
            <a:off x="1832964" y="502103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Уменьшаем здоровье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AAB48-3B18-4538-9254-BEB424F81EF8}"/>
              </a:ext>
            </a:extLst>
          </p:cNvPr>
          <p:cNvSpPr txBox="1"/>
          <p:nvPr/>
        </p:nvSpPr>
        <p:spPr>
          <a:xfrm>
            <a:off x="8831667" y="502103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Игра закончена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90ADC-AF4A-4C49-87E6-AED4DAC43852}"/>
              </a:ext>
            </a:extLst>
          </p:cNvPr>
          <p:cNvSpPr txBox="1"/>
          <p:nvPr/>
        </p:nvSpPr>
        <p:spPr>
          <a:xfrm>
            <a:off x="1949564" y="1720963"/>
            <a:ext cx="86613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>
                <a:solidFill>
                  <a:srgbClr val="00B0F0"/>
                </a:solidFill>
              </a:rPr>
              <a:t>collision.gameObject.CompareTag</a:t>
            </a:r>
            <a:r>
              <a:rPr lang="en-US" sz="2800" dirty="0">
                <a:solidFill>
                  <a:srgbClr val="00B0F0"/>
                </a:solidFill>
              </a:rPr>
              <a:t>("Cactus")</a:t>
            </a:r>
            <a:r>
              <a:rPr lang="en-US" sz="2800" dirty="0"/>
              <a:t>){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health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00000"/>
                </a:solidFill>
              </a:rPr>
              <a:t>health</a:t>
            </a:r>
            <a:r>
              <a:rPr lang="en-US" sz="2800" dirty="0"/>
              <a:t> – 10;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if(</a:t>
            </a:r>
            <a:r>
              <a:rPr lang="en-US" sz="2800" dirty="0" err="1">
                <a:solidFill>
                  <a:srgbClr val="00B0F0"/>
                </a:solidFill>
              </a:rPr>
              <a:t>collision.gameObject.CompareTag</a:t>
            </a:r>
            <a:r>
              <a:rPr lang="en-US" sz="2800" dirty="0">
                <a:solidFill>
                  <a:srgbClr val="00B0F0"/>
                </a:solidFill>
              </a:rPr>
              <a:t>(“</a:t>
            </a:r>
            <a:r>
              <a:rPr lang="en-US" sz="2800" dirty="0" err="1">
                <a:solidFill>
                  <a:srgbClr val="00B0F0"/>
                </a:solidFill>
              </a:rPr>
              <a:t>Stoun</a:t>
            </a:r>
            <a:r>
              <a:rPr lang="en-US" sz="2800" dirty="0">
                <a:solidFill>
                  <a:srgbClr val="00B0F0"/>
                </a:solidFill>
              </a:rPr>
              <a:t>")</a:t>
            </a:r>
            <a:r>
              <a:rPr lang="en-US" sz="2800" dirty="0"/>
              <a:t>){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health</a:t>
            </a:r>
            <a:r>
              <a:rPr lang="en-US" sz="2800" dirty="0"/>
              <a:t> = 0;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914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86230" y="44864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Звуки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C89A3-BE5E-4F5F-80A0-B3959BA8B6A5}"/>
              </a:ext>
            </a:extLst>
          </p:cNvPr>
          <p:cNvSpPr txBox="1"/>
          <p:nvPr/>
        </p:nvSpPr>
        <p:spPr>
          <a:xfrm>
            <a:off x="643356" y="1526959"/>
            <a:ext cx="865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Play on Awake </a:t>
            </a:r>
            <a:r>
              <a:rPr lang="en-US" sz="2400" dirty="0"/>
              <a:t>– </a:t>
            </a:r>
            <a:r>
              <a:rPr lang="ru-RU" sz="2400" dirty="0"/>
              <a:t>воспроизводить звук при запуске игры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Loop</a:t>
            </a:r>
            <a:r>
              <a:rPr lang="en-US" sz="2400" dirty="0"/>
              <a:t> – </a:t>
            </a:r>
            <a:r>
              <a:rPr lang="ru-RU" sz="2400" dirty="0"/>
              <a:t>повторять звук постоянно</a:t>
            </a:r>
          </a:p>
          <a:p>
            <a:endParaRPr lang="ru-RU" sz="2400" dirty="0"/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Volume</a:t>
            </a:r>
            <a:r>
              <a:rPr lang="ru-RU" sz="2400" dirty="0"/>
              <a:t> – громкость звука</a:t>
            </a:r>
          </a:p>
        </p:txBody>
      </p:sp>
    </p:spTree>
    <p:extLst>
      <p:ext uri="{BB962C8B-B14F-4D97-AF65-F5344CB8AC3E}">
        <p14:creationId xmlns:p14="http://schemas.microsoft.com/office/powerpoint/2010/main" val="1540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534452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Повороты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C89A3-BE5E-4F5F-80A0-B3959BA8B6A5}"/>
              </a:ext>
            </a:extLst>
          </p:cNvPr>
          <p:cNvSpPr txBox="1"/>
          <p:nvPr/>
        </p:nvSpPr>
        <p:spPr>
          <a:xfrm>
            <a:off x="911165" y="3134004"/>
            <a:ext cx="10257936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C00000"/>
                </a:solidFill>
              </a:rPr>
              <a:t>Компонент </a:t>
            </a:r>
            <a:r>
              <a:rPr lang="en-US" sz="2400" dirty="0">
                <a:solidFill>
                  <a:srgbClr val="C00000"/>
                </a:solidFill>
              </a:rPr>
              <a:t>Ridgidbody2D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Constraints-&gt; Freeze Rotation Z </a:t>
            </a:r>
            <a:r>
              <a:rPr lang="en-US" sz="2400" dirty="0"/>
              <a:t>– </a:t>
            </a:r>
            <a:r>
              <a:rPr lang="ru-RU" sz="2400" dirty="0"/>
              <a:t>поворот тела относительно оси </a:t>
            </a:r>
            <a:r>
              <a:rPr lang="en-US" sz="2400" dirty="0"/>
              <a:t>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D7F95-FF9F-4B4A-AC74-A4FBF5D902D3}"/>
              </a:ext>
            </a:extLst>
          </p:cNvPr>
          <p:cNvSpPr txBox="1"/>
          <p:nvPr/>
        </p:nvSpPr>
        <p:spPr>
          <a:xfrm>
            <a:off x="911165" y="1530423"/>
            <a:ext cx="6532558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C00000"/>
                </a:solidFill>
              </a:rPr>
              <a:t>Компонент </a:t>
            </a:r>
            <a:r>
              <a:rPr lang="en-US" sz="2400" dirty="0">
                <a:solidFill>
                  <a:srgbClr val="C00000"/>
                </a:solidFill>
              </a:rPr>
              <a:t>Sprite Renderer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Flip </a:t>
            </a:r>
            <a:r>
              <a:rPr lang="en-US" sz="2400" dirty="0"/>
              <a:t>– </a:t>
            </a:r>
            <a:r>
              <a:rPr lang="ru-RU" sz="2400" dirty="0"/>
              <a:t>поворот спрайта относительно оси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534452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Поиск другого объекта</a:t>
            </a:r>
            <a:endParaRPr lang="ru-RU" sz="4000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D7F95-FF9F-4B4A-AC74-A4FBF5D902D3}"/>
              </a:ext>
            </a:extLst>
          </p:cNvPr>
          <p:cNvSpPr txBox="1"/>
          <p:nvPr/>
        </p:nvSpPr>
        <p:spPr>
          <a:xfrm>
            <a:off x="438150" y="2000940"/>
            <a:ext cx="10451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            </a:t>
            </a:r>
            <a:r>
              <a:rPr lang="en-US" sz="2800" dirty="0" err="1"/>
              <a:t>GameObject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g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rgbClr val="C00000"/>
                </a:solidFill>
              </a:rPr>
              <a:t>GameObject.Find</a:t>
            </a:r>
            <a:r>
              <a:rPr lang="en-US" sz="2800" dirty="0"/>
              <a:t>("</a:t>
            </a:r>
            <a:r>
              <a:rPr lang="en-US" sz="2800" dirty="0" err="1">
                <a:solidFill>
                  <a:srgbClr val="00B050"/>
                </a:solidFill>
              </a:rPr>
              <a:t>ground_grass</a:t>
            </a:r>
            <a:r>
              <a:rPr lang="en-US" sz="2800" dirty="0"/>
              <a:t>");</a:t>
            </a:r>
          </a:p>
          <a:p>
            <a:r>
              <a:rPr lang="en-US" sz="2800" dirty="0"/>
              <a:t>            if (</a:t>
            </a:r>
            <a:r>
              <a:rPr lang="en-US" sz="2800" dirty="0">
                <a:solidFill>
                  <a:srgbClr val="00B0F0"/>
                </a:solidFill>
              </a:rPr>
              <a:t>g</a:t>
            </a:r>
            <a:r>
              <a:rPr lang="en-US" sz="2800" dirty="0"/>
              <a:t> != null)</a:t>
            </a:r>
          </a:p>
          <a:p>
            <a:r>
              <a:rPr lang="ru-RU" sz="2800" dirty="0"/>
              <a:t>            {</a:t>
            </a:r>
          </a:p>
          <a:p>
            <a:r>
              <a:rPr lang="en-US" sz="2800" dirty="0"/>
              <a:t>                </a:t>
            </a:r>
            <a:r>
              <a:rPr lang="en-US" sz="2800" dirty="0" err="1">
                <a:solidFill>
                  <a:srgbClr val="00B0F0"/>
                </a:solidFill>
              </a:rPr>
              <a:t>g</a:t>
            </a:r>
            <a:r>
              <a:rPr lang="en-US" sz="2800" dirty="0" err="1"/>
              <a:t>.GetComponent</a:t>
            </a:r>
            <a:r>
              <a:rPr lang="en-US" sz="2800" dirty="0"/>
              <a:t>&lt;</a:t>
            </a:r>
            <a:r>
              <a:rPr lang="en-US" sz="2800" dirty="0" err="1"/>
              <a:t>AudioSource</a:t>
            </a:r>
            <a:r>
              <a:rPr lang="en-US" sz="2800" dirty="0"/>
              <a:t>&gt;().Stop();</a:t>
            </a:r>
          </a:p>
          <a:p>
            <a:r>
              <a:rPr lang="ru-RU" sz="2800" dirty="0"/>
              <a:t>        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54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E9D4E5-6530-42F6-B4B1-3FFB56D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2720218"/>
            <a:ext cx="2228281" cy="17405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CD480-2F4E-4C5C-8CDD-67E89899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6" y="1149462"/>
            <a:ext cx="1114425" cy="15240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A81DDD-E715-4B9E-8B66-ABD6B7BFD9FC}"/>
              </a:ext>
            </a:extLst>
          </p:cNvPr>
          <p:cNvCxnSpPr>
            <a:cxnSpLocks/>
          </p:cNvCxnSpPr>
          <p:nvPr/>
        </p:nvCxnSpPr>
        <p:spPr>
          <a:xfrm flipV="1">
            <a:off x="2364280" y="2397974"/>
            <a:ext cx="1531225" cy="801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6F609AB-17D2-4782-BACA-3A56351F2E55}"/>
              </a:ext>
            </a:extLst>
          </p:cNvPr>
          <p:cNvCxnSpPr>
            <a:cxnSpLocks/>
          </p:cNvCxnSpPr>
          <p:nvPr/>
        </p:nvCxnSpPr>
        <p:spPr>
          <a:xfrm>
            <a:off x="2187845" y="4374863"/>
            <a:ext cx="1061382" cy="959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4AAB48-3B18-4538-9254-BEB424F81EF8}"/>
              </a:ext>
            </a:extLst>
          </p:cNvPr>
          <p:cNvSpPr txBox="1"/>
          <p:nvPr/>
        </p:nvSpPr>
        <p:spPr>
          <a:xfrm>
            <a:off x="6029292" y="211456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Воспроизвести звук столкновения с кактусом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16EDF3-159A-44CF-9F11-59B9E702D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09" y="5334398"/>
            <a:ext cx="2463256" cy="609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09275E-7AA9-4174-8A34-8AFC0FC07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45" y="3671254"/>
            <a:ext cx="2228279" cy="551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9164D7-AEAF-407F-9BF3-F21E3C460F5B}"/>
              </a:ext>
            </a:extLst>
          </p:cNvPr>
          <p:cNvCxnSpPr>
            <a:cxnSpLocks/>
          </p:cNvCxnSpPr>
          <p:nvPr/>
        </p:nvCxnSpPr>
        <p:spPr>
          <a:xfrm>
            <a:off x="2488898" y="3846419"/>
            <a:ext cx="840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001579-B6F3-42E9-8793-C397ADF4A0A0}"/>
              </a:ext>
            </a:extLst>
          </p:cNvPr>
          <p:cNvSpPr txBox="1"/>
          <p:nvPr/>
        </p:nvSpPr>
        <p:spPr>
          <a:xfrm>
            <a:off x="6096000" y="3671254"/>
            <a:ext cx="515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Воспроизвести звук столкновения с травой</a:t>
            </a:r>
          </a:p>
          <a:p>
            <a:r>
              <a:rPr lang="ru-RU" dirty="0"/>
              <a:t>Остановить звук машины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26BFF-0D52-4BF6-9E53-1EE858074969}"/>
              </a:ext>
            </a:extLst>
          </p:cNvPr>
          <p:cNvSpPr txBox="1"/>
          <p:nvPr/>
        </p:nvSpPr>
        <p:spPr>
          <a:xfrm>
            <a:off x="6169847" y="5334398"/>
            <a:ext cx="47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Воспроизвести звук машины</a:t>
            </a:r>
          </a:p>
          <a:p>
            <a:r>
              <a:rPr lang="ru-RU" dirty="0"/>
              <a:t>Остановить звук столкновения с травой</a:t>
            </a:r>
          </a:p>
        </p:txBody>
      </p:sp>
    </p:spTree>
    <p:extLst>
      <p:ext uri="{BB962C8B-B14F-4D97-AF65-F5344CB8AC3E}">
        <p14:creationId xmlns:p14="http://schemas.microsoft.com/office/powerpoint/2010/main" val="68356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 присваиванием</a:t>
            </a:r>
            <a:endParaRPr lang="ru-RU" sz="4000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540000" y="1656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Сложение: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+ 1;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+= 1;</a:t>
            </a:r>
            <a:endParaRPr lang="ru-RU" sz="2200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540000" y="3168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Деление: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\ 2;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\= 2;</a:t>
            </a:r>
            <a:endParaRPr lang="ru-RU" sz="2200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540000" y="4752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Остаток от деления: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% 2;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%= 2;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 присваиванием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41866" y="1839485"/>
            <a:ext cx="38008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2"/>
          <a:stretch/>
        </p:blipFill>
        <p:spPr>
          <a:xfrm>
            <a:off x="3252000" y="2432880"/>
            <a:ext cx="6104520" cy="246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64620" y="1935360"/>
            <a:ext cx="4262760" cy="22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&gt;=  больше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  строго больше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&lt;= меньше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  строго меньше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== 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!=   не равно</a:t>
            </a:r>
            <a:endParaRPr lang="ru-RU" sz="22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678834" y="1348396"/>
            <a:ext cx="33184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pic>
        <p:nvPicPr>
          <p:cNvPr id="116" name="Рисунок 115"/>
          <p:cNvPicPr/>
          <p:nvPr/>
        </p:nvPicPr>
        <p:blipFill>
          <a:blip r:embed="rId2"/>
          <a:stretch/>
        </p:blipFill>
        <p:spPr>
          <a:xfrm>
            <a:off x="5771460" y="1935360"/>
            <a:ext cx="515592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177</TotalTime>
  <Words>545</Words>
  <Application>Microsoft Office PowerPoint</Application>
  <PresentationFormat>Широкоэкранный</PresentationFormat>
  <Paragraphs>127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Microsoft YaHei</vt:lpstr>
      <vt:lpstr>Arial</vt:lpstr>
      <vt:lpstr>Calibri</vt:lpstr>
      <vt:lpstr>Century Gothic</vt:lpstr>
      <vt:lpstr>DejaVu Sans</vt:lpstr>
      <vt:lpstr>Garamond</vt:lpstr>
      <vt:lpstr>Segoe Print</vt:lpstr>
      <vt:lpstr>Times New Roman</vt:lpstr>
      <vt:lpstr>СавонVTI</vt:lpstr>
      <vt:lpstr>арифметические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арифметические операции</dc:title>
  <dc:creator>selee</dc:creator>
  <cp:lastModifiedBy>mobile3</cp:lastModifiedBy>
  <cp:revision>8</cp:revision>
  <dcterms:created xsi:type="dcterms:W3CDTF">2020-09-27T17:58:17Z</dcterms:created>
  <dcterms:modified xsi:type="dcterms:W3CDTF">2020-09-29T03:40:44Z</dcterms:modified>
</cp:coreProperties>
</file>