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2"/>
  </p:notesMasterIdLst>
  <p:handoutMasterIdLst>
    <p:handoutMasterId r:id="rId33"/>
  </p:handoutMasterIdLst>
  <p:sldIdLst>
    <p:sldId id="257" r:id="rId2"/>
    <p:sldId id="266" r:id="rId3"/>
    <p:sldId id="267" r:id="rId4"/>
    <p:sldId id="274" r:id="rId5"/>
    <p:sldId id="275" r:id="rId6"/>
    <p:sldId id="271" r:id="rId7"/>
    <p:sldId id="276" r:id="rId8"/>
    <p:sldId id="277" r:id="rId9"/>
    <p:sldId id="291" r:id="rId10"/>
    <p:sldId id="279" r:id="rId11"/>
    <p:sldId id="280" r:id="rId12"/>
    <p:sldId id="281" r:id="rId13"/>
    <p:sldId id="282" r:id="rId14"/>
    <p:sldId id="283" r:id="rId15"/>
    <p:sldId id="292" r:id="rId16"/>
    <p:sldId id="293" r:id="rId17"/>
    <p:sldId id="302" r:id="rId18"/>
    <p:sldId id="301" r:id="rId19"/>
    <p:sldId id="304" r:id="rId20"/>
    <p:sldId id="295" r:id="rId21"/>
    <p:sldId id="305" r:id="rId22"/>
    <p:sldId id="296" r:id="rId23"/>
    <p:sldId id="306" r:id="rId24"/>
    <p:sldId id="298" r:id="rId25"/>
    <p:sldId id="297" r:id="rId26"/>
    <p:sldId id="307" r:id="rId27"/>
    <p:sldId id="309" r:id="rId28"/>
    <p:sldId id="303" r:id="rId29"/>
    <p:sldId id="308" r:id="rId30"/>
    <p:sldId id="310" r:id="rId3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806EBA"/>
    <a:srgbClr val="344529"/>
    <a:srgbClr val="2B3922"/>
    <a:srgbClr val="2E3722"/>
    <a:srgbClr val="FCF7F1"/>
    <a:srgbClr val="B8D233"/>
    <a:srgbClr val="5CC6D6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35CE50FE-FA6B-438A-BDBA-9B273E6736BA}">
      <dgm:prSet/>
      <dgm:spPr/>
      <dgm:t>
        <a:bodyPr rtlCol="0"/>
        <a:lstStyle/>
        <a:p>
          <a:pPr rtl="0"/>
          <a:r>
            <a:rPr lang="ru-RU" noProof="0" dirty="0"/>
            <a:t>Простой</a:t>
          </a:r>
        </a:p>
      </dgm:t>
    </dgm:pt>
    <dgm:pt modelId="{041EA2AA-79BF-4E81-BE26-7602451C547A}" type="parTrans" cxnId="{045A973B-2793-4233-B0DD-A06A4D9E568A}">
      <dgm:prSet/>
      <dgm:spPr/>
      <dgm:t>
        <a:bodyPr rtlCol="0"/>
        <a:lstStyle/>
        <a:p>
          <a:pPr rtl="0"/>
          <a:endParaRPr lang="ru-RU" noProof="0" dirty="0"/>
        </a:p>
      </dgm:t>
    </dgm:pt>
    <dgm:pt modelId="{5E917E99-E082-4E09-A2C0-44C12F971A6A}" type="sibTrans" cxnId="{045A973B-2793-4233-B0DD-A06A4D9E568A}">
      <dgm:prSet/>
      <dgm:spPr/>
      <dgm:t>
        <a:bodyPr rtlCol="0"/>
        <a:lstStyle/>
        <a:p>
          <a:pPr rtl="0"/>
          <a:endParaRPr lang="ru-RU" noProof="0" dirty="0"/>
        </a:p>
      </dgm:t>
    </dgm:pt>
    <dgm:pt modelId="{0CAD6BAE-C3D8-4C9E-99F7-B8721A5E98BA}">
      <dgm:prSet custT="1"/>
      <dgm:spPr/>
      <dgm:t>
        <a:bodyPr/>
        <a:lstStyle/>
        <a:p>
          <a:pPr>
            <a:buNone/>
          </a:pPr>
          <a:r>
            <a:rPr lang="en-US" sz="2000" i="1" dirty="0">
              <a:solidFill>
                <a:schemeClr val="accent5">
                  <a:lumMod val="75000"/>
                </a:schemeClr>
              </a:solidFill>
            </a:rPr>
            <a:t>//</a:t>
          </a:r>
          <a:r>
            <a:rPr lang="ru-RU" sz="2000" i="1" dirty="0">
              <a:solidFill>
                <a:schemeClr val="accent5">
                  <a:lumMod val="75000"/>
                </a:schemeClr>
              </a:solidFill>
            </a:rPr>
            <a:t>Это простой комментарий</a:t>
          </a:r>
          <a:br>
            <a:rPr lang="en-US" sz="2000" i="1" dirty="0"/>
          </a:br>
          <a:r>
            <a:rPr lang="en-US" sz="2000" dirty="0"/>
            <a:t>@Override</a:t>
          </a:r>
          <a:br>
            <a:rPr lang="en-US" sz="2000" dirty="0"/>
          </a:br>
          <a:r>
            <a:rPr lang="en-US" sz="2000" b="1" dirty="0"/>
            <a:t>protected void </a:t>
          </a:r>
          <a:r>
            <a:rPr lang="en-US" sz="2000" dirty="0" err="1"/>
            <a:t>onCreate</a:t>
          </a:r>
          <a:r>
            <a:rPr lang="en-US" sz="2000" dirty="0"/>
            <a:t>(Bundle </a:t>
          </a:r>
          <a:r>
            <a:rPr lang="en-US" sz="2000" dirty="0" err="1"/>
            <a:t>savedInstanceState</a:t>
          </a:r>
          <a:r>
            <a:rPr lang="en-US" sz="2000" dirty="0"/>
            <a:t>) {</a:t>
          </a:r>
          <a:br>
            <a:rPr lang="en-US" sz="2000" dirty="0"/>
          </a:br>
          <a:r>
            <a:rPr lang="en-US" sz="2000" dirty="0"/>
            <a:t>    </a:t>
          </a:r>
          <a:r>
            <a:rPr lang="en-US" sz="2000" b="1" dirty="0" err="1"/>
            <a:t>super</a:t>
          </a:r>
          <a:r>
            <a:rPr lang="en-US" sz="2000" dirty="0" err="1"/>
            <a:t>.onCreate</a:t>
          </a:r>
          <a:r>
            <a:rPr lang="en-US" sz="2000" dirty="0"/>
            <a:t>(</a:t>
          </a:r>
          <a:r>
            <a:rPr lang="en-US" sz="2000" dirty="0" err="1"/>
            <a:t>savedInstanceState</a:t>
          </a:r>
          <a:r>
            <a:rPr lang="en-US" sz="2000" dirty="0"/>
            <a:t>);</a:t>
          </a:r>
          <a:r>
            <a:rPr lang="ru-RU" sz="2000" dirty="0"/>
            <a:t> </a:t>
          </a:r>
          <a:endParaRPr lang="ru-RU" sz="2000" noProof="0" dirty="0"/>
        </a:p>
      </dgm:t>
    </dgm:pt>
    <dgm:pt modelId="{8DB6AA9C-2239-43DF-9839-D6CB1D543D54}" type="parTrans" cxnId="{E3A69125-6FFB-45E4-9E9E-B6EA314C1766}">
      <dgm:prSet/>
      <dgm:spPr/>
      <dgm:t>
        <a:bodyPr rtlCol="0"/>
        <a:lstStyle/>
        <a:p>
          <a:pPr rtl="0"/>
          <a:endParaRPr lang="ru-RU" noProof="0" dirty="0"/>
        </a:p>
      </dgm:t>
    </dgm:pt>
    <dgm:pt modelId="{24056423-FE4B-4F8C-AC4A-01D94F90392B}" type="sibTrans" cxnId="{E3A69125-6FFB-45E4-9E9E-B6EA314C1766}">
      <dgm:prSet/>
      <dgm:spPr/>
      <dgm:t>
        <a:bodyPr rtlCol="0"/>
        <a:lstStyle/>
        <a:p>
          <a:pPr rtl="0"/>
          <a:endParaRPr lang="ru-RU" noProof="0" dirty="0"/>
        </a:p>
      </dgm:t>
    </dgm:pt>
    <dgm:pt modelId="{FAB0D79A-6A73-465B-8361-1FE36EEDCA6C}">
      <dgm:prSet/>
      <dgm:spPr/>
      <dgm:t>
        <a:bodyPr rtlCol="0"/>
        <a:lstStyle/>
        <a:p>
          <a:pPr rtl="0"/>
          <a:r>
            <a:rPr lang="ru-RU" noProof="0" dirty="0"/>
            <a:t>Составной</a:t>
          </a:r>
        </a:p>
      </dgm:t>
    </dgm:pt>
    <dgm:pt modelId="{33450DC6-26F7-411A-BD9F-F57016F3B766}" type="parTrans" cxnId="{A2F622A2-E4DB-4477-942D-FD44AEB4E764}">
      <dgm:prSet/>
      <dgm:spPr/>
      <dgm:t>
        <a:bodyPr rtlCol="0"/>
        <a:lstStyle/>
        <a:p>
          <a:pPr rtl="0"/>
          <a:endParaRPr lang="ru-RU" noProof="0" dirty="0"/>
        </a:p>
      </dgm:t>
    </dgm:pt>
    <dgm:pt modelId="{5104A0D4-D885-4FBB-8599-D9DDBD387BC4}" type="sibTrans" cxnId="{A2F622A2-E4DB-4477-942D-FD44AEB4E764}">
      <dgm:prSet/>
      <dgm:spPr/>
      <dgm:t>
        <a:bodyPr rtlCol="0"/>
        <a:lstStyle/>
        <a:p>
          <a:pPr rtl="0"/>
          <a:endParaRPr lang="ru-RU" noProof="0" dirty="0"/>
        </a:p>
      </dgm:t>
    </dgm:pt>
    <dgm:pt modelId="{69C06211-77AB-4945-9617-FE72D514367D}">
      <dgm:prSet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ru-RU" i="1" dirty="0">
              <a:solidFill>
                <a:schemeClr val="accent5">
                  <a:lumMod val="75000"/>
                </a:schemeClr>
              </a:solidFill>
            </a:rPr>
            <a:t> /* Это сложный комментарий,</a:t>
          </a:r>
          <a:br>
            <a:rPr lang="ru-RU" i="1" dirty="0">
              <a:solidFill>
                <a:schemeClr val="accent5">
                  <a:lumMod val="75000"/>
                </a:schemeClr>
              </a:solidFill>
            </a:rPr>
          </a:br>
          <a:r>
            <a:rPr lang="ru-RU" i="1" dirty="0">
              <a:solidFill>
                <a:schemeClr val="accent5">
                  <a:lumMod val="75000"/>
                </a:schemeClr>
              </a:solidFill>
            </a:rPr>
            <a:t>состоящий из нескольких строк</a:t>
          </a:r>
          <a:endParaRPr lang="ru-RU" noProof="0" dirty="0"/>
        </a:p>
      </dgm:t>
    </dgm:pt>
    <dgm:pt modelId="{E4A86DB6-52D1-44D9-9B48-953F9A9F4DCE}" type="parTrans" cxnId="{768DF3E5-91D6-43C5-9FA3-C64C84C67A26}">
      <dgm:prSet/>
      <dgm:spPr/>
      <dgm:t>
        <a:bodyPr rtlCol="0"/>
        <a:lstStyle/>
        <a:p>
          <a:pPr rtl="0"/>
          <a:endParaRPr lang="ru-RU" noProof="0" dirty="0"/>
        </a:p>
      </dgm:t>
    </dgm:pt>
    <dgm:pt modelId="{B618DDCC-A5A9-44B3-AC48-7ED49C7AFCBB}" type="sibTrans" cxnId="{768DF3E5-91D6-43C5-9FA3-C64C84C67A26}">
      <dgm:prSet/>
      <dgm:spPr/>
      <dgm:t>
        <a:bodyPr rtlCol="0"/>
        <a:lstStyle/>
        <a:p>
          <a:pPr rtl="0"/>
          <a:endParaRPr lang="ru-RU" noProof="0" dirty="0"/>
        </a:p>
      </dgm:t>
    </dgm:pt>
    <dgm:pt modelId="{FBBF3CD8-4A72-4E2D-A49A-EE952C58EA6B}">
      <dgm:prSet custT="1"/>
      <dgm:spPr/>
      <dgm:t>
        <a:bodyPr/>
        <a:lstStyle/>
        <a:p>
          <a:pPr>
            <a:buNone/>
          </a:pPr>
          <a:r>
            <a:rPr lang="ru-RU" sz="2000" noProof="0" dirty="0"/>
            <a:t>…</a:t>
          </a:r>
        </a:p>
      </dgm:t>
    </dgm:pt>
    <dgm:pt modelId="{3FBCA024-88DC-4E3B-92AF-158755B0F37C}" type="parTrans" cxnId="{8F94C6F8-066A-4062-9723-0FA9F6F1F048}">
      <dgm:prSet/>
      <dgm:spPr/>
      <dgm:t>
        <a:bodyPr/>
        <a:lstStyle/>
        <a:p>
          <a:endParaRPr lang="ru-RU"/>
        </a:p>
      </dgm:t>
    </dgm:pt>
    <dgm:pt modelId="{A8A09426-758E-48D1-A631-B965242237EB}" type="sibTrans" cxnId="{8F94C6F8-066A-4062-9723-0FA9F6F1F048}">
      <dgm:prSet/>
      <dgm:spPr/>
      <dgm:t>
        <a:bodyPr/>
        <a:lstStyle/>
        <a:p>
          <a:endParaRPr lang="ru-RU"/>
        </a:p>
      </dgm:t>
    </dgm:pt>
    <dgm:pt modelId="{90247E7F-1C60-4D44-9360-6BCFE131D2B2}">
      <dgm:prSet/>
      <dgm:spPr/>
      <dgm:t>
        <a:bodyPr/>
        <a:lstStyle/>
        <a:p>
          <a:pPr rtl="0">
            <a:buFont typeface="Arial" panose="020B0604020202020204" pitchFamily="34" charset="0"/>
            <a:buNone/>
          </a:pPr>
          <a:r>
            <a:rPr lang="ru-RU" noProof="0" dirty="0"/>
            <a:t>…</a:t>
          </a:r>
        </a:p>
      </dgm:t>
    </dgm:pt>
    <dgm:pt modelId="{EDADAD92-535D-41F1-8639-DC0687DB9474}" type="parTrans" cxnId="{0670E2D3-8359-4080-8FCB-3869F5A3D446}">
      <dgm:prSet/>
      <dgm:spPr/>
      <dgm:t>
        <a:bodyPr/>
        <a:lstStyle/>
        <a:p>
          <a:endParaRPr lang="ru-RU"/>
        </a:p>
      </dgm:t>
    </dgm:pt>
    <dgm:pt modelId="{846B8E0F-FD46-4C0D-B1A4-777C7F12F60D}" type="sibTrans" cxnId="{0670E2D3-8359-4080-8FCB-3869F5A3D446}">
      <dgm:prSet/>
      <dgm:spPr/>
      <dgm:t>
        <a:bodyPr/>
        <a:lstStyle/>
        <a:p>
          <a:endParaRPr lang="ru-RU"/>
        </a:p>
      </dgm:t>
    </dgm:pt>
    <dgm:pt modelId="{3A9C98FE-DE8A-4FA4-8E6E-05D6C7CABE06}">
      <dgm:prSet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ru-RU" i="1" dirty="0">
              <a:solidFill>
                <a:schemeClr val="accent5">
                  <a:lumMod val="75000"/>
                </a:schemeClr>
              </a:solidFill>
            </a:rPr>
            <a:t>*/</a:t>
          </a:r>
          <a:br>
            <a:rPr lang="en-US" i="1" dirty="0">
              <a:solidFill>
                <a:schemeClr val="accent5">
                  <a:lumMod val="75000"/>
                </a:schemeClr>
              </a:solidFill>
            </a:rPr>
          </a:br>
          <a:r>
            <a:rPr lang="en-US" dirty="0"/>
            <a:t>@Override</a:t>
          </a:r>
          <a:br>
            <a:rPr lang="en-US" dirty="0"/>
          </a:br>
          <a:r>
            <a:rPr lang="en-US" b="1" dirty="0"/>
            <a:t>protected void </a:t>
          </a:r>
          <a:r>
            <a:rPr lang="en-US" dirty="0" err="1"/>
            <a:t>onCreate</a:t>
          </a:r>
          <a:r>
            <a:rPr lang="en-US" dirty="0"/>
            <a:t>(Bundle </a:t>
          </a:r>
          <a:r>
            <a:rPr lang="en-US" dirty="0" err="1"/>
            <a:t>savedInstanceState</a:t>
          </a:r>
          <a:r>
            <a:rPr lang="en-US" dirty="0"/>
            <a:t>) {</a:t>
          </a:r>
          <a:br>
            <a:rPr lang="en-US" dirty="0"/>
          </a:br>
          <a:r>
            <a:rPr lang="en-US" dirty="0"/>
            <a:t>    </a:t>
          </a:r>
          <a:r>
            <a:rPr lang="en-US" b="1" dirty="0" err="1"/>
            <a:t>super</a:t>
          </a:r>
          <a:r>
            <a:rPr lang="en-US" dirty="0" err="1"/>
            <a:t>.onCreate</a:t>
          </a:r>
          <a:r>
            <a:rPr lang="en-US" dirty="0"/>
            <a:t>(</a:t>
          </a:r>
          <a:r>
            <a:rPr lang="en-US" dirty="0" err="1"/>
            <a:t>savedInstanceState</a:t>
          </a:r>
          <a:r>
            <a:rPr lang="en-US" dirty="0"/>
            <a:t>);</a:t>
          </a:r>
          <a:r>
            <a:rPr lang="ru-RU" dirty="0"/>
            <a:t> </a:t>
          </a:r>
          <a:endParaRPr lang="ru-RU" noProof="0" dirty="0"/>
        </a:p>
      </dgm:t>
    </dgm:pt>
    <dgm:pt modelId="{2893C3EA-A35C-4519-85A8-8C65818D18AB}" type="parTrans" cxnId="{EC9C194E-9D12-4B15-B468-888DD7F041C1}">
      <dgm:prSet/>
      <dgm:spPr/>
    </dgm:pt>
    <dgm:pt modelId="{925B4C54-DE6B-4EA8-87D4-8DE54CB57B0A}" type="sibTrans" cxnId="{EC9C194E-9D12-4B15-B468-888DD7F041C1}">
      <dgm:prSet/>
      <dgm:spPr/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</dgm:pt>
    <dgm:pt modelId="{E022AD64-6C14-41D5-BC9F-2BFBC0D6C3E0}" type="pres">
      <dgm:prSet presAssocID="{35CE50FE-FA6B-438A-BDBA-9B273E6736BA}" presName="parentText" presStyleLbl="node1" presStyleIdx="0" presStyleCnt="2" custScaleX="72976" custScaleY="74786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0" presStyleCnt="2">
        <dgm:presLayoutVars>
          <dgm:bulletEnabled val="1"/>
        </dgm:presLayoutVars>
      </dgm:prSet>
      <dgm:spPr/>
    </dgm:pt>
    <dgm:pt modelId="{CC18E8B9-19B1-4F96-A127-5A94E08F615B}" type="pres">
      <dgm:prSet presAssocID="{5E917E99-E082-4E09-A2C0-44C12F971A6A}" presName="spaceBetweenRectangles" presStyleCnt="0"/>
      <dgm:spPr/>
    </dgm:pt>
    <dgm:pt modelId="{EE85961F-4A4D-4EDE-855D-760D922C48F6}" type="pres">
      <dgm:prSet presAssocID="{FAB0D79A-6A73-465B-8361-1FE36EEDCA6C}" presName="parentLin" presStyleCnt="0"/>
      <dgm:spPr/>
    </dgm:pt>
    <dgm:pt modelId="{2234A398-5A18-440A-9B31-5D99EC30BE8C}" type="pres">
      <dgm:prSet presAssocID="{FAB0D79A-6A73-465B-8361-1FE36EEDCA6C}" presName="parentLeftMargin" presStyleLbl="node1" presStyleIdx="0" presStyleCnt="2"/>
      <dgm:spPr/>
    </dgm:pt>
    <dgm:pt modelId="{51995420-F191-467D-9BF2-AC4D4D44A822}" type="pres">
      <dgm:prSet presAssocID="{FAB0D79A-6A73-465B-8361-1FE36EEDCA6C}" presName="parentText" presStyleLbl="node1" presStyleIdx="1" presStyleCnt="2" custScaleX="48943" custScaleY="75448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93798D40-17A4-4F60-925E-8DD017A1743F}" type="pres">
      <dgm:prSet presAssocID="{FAB0D79A-6A73-465B-8361-1FE36EEDCA6C}" presName="negativeSpace" presStyleCnt="0"/>
      <dgm:spPr/>
    </dgm:pt>
    <dgm:pt modelId="{3C6D13E9-035D-48C2-B157-0FA2B30F21B6}" type="pres">
      <dgm:prSet presAssocID="{FAB0D79A-6A73-465B-8361-1FE36EEDCA6C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01A64703-2DD0-45BE-B51C-8FB6746E3CA9}" type="presOf" srcId="{FAB0D79A-6A73-465B-8361-1FE36EEDCA6C}" destId="{2234A398-5A18-440A-9B31-5D99EC30BE8C}" srcOrd="0" destOrd="0" presId="urn:microsoft.com/office/officeart/2005/8/layout/list1#2"/>
    <dgm:cxn modelId="{BA8F3F22-8D44-49CE-8C07-60524E994E38}" type="presOf" srcId="{FAB0D79A-6A73-465B-8361-1FE36EEDCA6C}" destId="{51995420-F191-467D-9BF2-AC4D4D44A822}" srcOrd="1" destOrd="0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EC9C194E-9D12-4B15-B468-888DD7F041C1}" srcId="{FAB0D79A-6A73-465B-8361-1FE36EEDCA6C}" destId="{3A9C98FE-DE8A-4FA4-8E6E-05D6C7CABE06}" srcOrd="1" destOrd="0" parTransId="{2893C3EA-A35C-4519-85A8-8C65818D18AB}" sibTransId="{925B4C54-DE6B-4EA8-87D4-8DE54CB57B0A}"/>
    <dgm:cxn modelId="{454DAA7D-7045-45E6-8EC5-B7BD3D872078}" type="presOf" srcId="{69C06211-77AB-4945-9617-FE72D514367D}" destId="{3C6D13E9-035D-48C2-B157-0FA2B30F21B6}" srcOrd="0" destOrd="0" presId="urn:microsoft.com/office/officeart/2005/8/layout/list1#2"/>
    <dgm:cxn modelId="{C2719786-F109-4509-9A46-7A17B833C8BF}" type="presOf" srcId="{3A9C98FE-DE8A-4FA4-8E6E-05D6C7CABE06}" destId="{3C6D13E9-035D-48C2-B157-0FA2B30F21B6}" srcOrd="0" destOrd="1" presId="urn:microsoft.com/office/officeart/2005/8/layout/list1#2"/>
    <dgm:cxn modelId="{A2F622A2-E4DB-4477-942D-FD44AEB4E764}" srcId="{B7B4D503-0B80-4460-922F-678D7B3B9A0D}" destId="{FAB0D79A-6A73-465B-8361-1FE36EEDCA6C}" srcOrd="1" destOrd="0" parTransId="{33450DC6-26F7-411A-BD9F-F57016F3B766}" sibTransId="{5104A0D4-D885-4FBB-8599-D9DDBD387BC4}"/>
    <dgm:cxn modelId="{05BD20B6-D0F0-4BC1-84B7-43FBEC406E2E}" type="presOf" srcId="{90247E7F-1C60-4D44-9360-6BCFE131D2B2}" destId="{3C6D13E9-035D-48C2-B157-0FA2B30F21B6}" srcOrd="0" destOrd="2" presId="urn:microsoft.com/office/officeart/2005/8/layout/list1#2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0670E2D3-8359-4080-8FCB-3869F5A3D446}" srcId="{FAB0D79A-6A73-465B-8361-1FE36EEDCA6C}" destId="{90247E7F-1C60-4D44-9360-6BCFE131D2B2}" srcOrd="2" destOrd="0" parTransId="{EDADAD92-535D-41F1-8639-DC0687DB9474}" sibTransId="{846B8E0F-FD46-4C0D-B1A4-777C7F12F60D}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8E5F72DE-B797-4AA8-A7B6-F5D7F8150774}" type="presOf" srcId="{FBBF3CD8-4A72-4E2D-A49A-EE952C58EA6B}" destId="{F901923D-E6E1-47FE-BE41-8B8C66EFA3AF}" srcOrd="0" destOrd="1" presId="urn:microsoft.com/office/officeart/2005/8/layout/list1#2"/>
    <dgm:cxn modelId="{768DF3E5-91D6-43C5-9FA3-C64C84C67A26}" srcId="{FAB0D79A-6A73-465B-8361-1FE36EEDCA6C}" destId="{69C06211-77AB-4945-9617-FE72D514367D}" srcOrd="0" destOrd="0" parTransId="{E4A86DB6-52D1-44D9-9B48-953F9A9F4DCE}" sibTransId="{B618DDCC-A5A9-44B3-AC48-7ED49C7AFCBB}"/>
    <dgm:cxn modelId="{8F94C6F8-066A-4062-9723-0FA9F6F1F048}" srcId="{35CE50FE-FA6B-438A-BDBA-9B273E6736BA}" destId="{FBBF3CD8-4A72-4E2D-A49A-EE952C58EA6B}" srcOrd="1" destOrd="0" parTransId="{3FBCA024-88DC-4E3B-92AF-158755B0F37C}" sibTransId="{A8A09426-758E-48D1-A631-B965242237EB}"/>
    <dgm:cxn modelId="{575A2F2B-2B4F-43EC-818C-B7E12DDDF3E9}" type="presParOf" srcId="{01DD0F12-12F5-4D40-B8E1-50F8BA73202A}" destId="{9ADB6F5D-9C9F-48E8-BA73-30A7CB91DDA9}" srcOrd="0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1" destOrd="0" presId="urn:microsoft.com/office/officeart/2005/8/layout/list1#2"/>
    <dgm:cxn modelId="{9627A8E8-A74A-4B1E-89F4-6766DE1ACE37}" type="presParOf" srcId="{01DD0F12-12F5-4D40-B8E1-50F8BA73202A}" destId="{F901923D-E6E1-47FE-BE41-8B8C66EFA3AF}" srcOrd="2" destOrd="0" presId="urn:microsoft.com/office/officeart/2005/8/layout/list1#2"/>
    <dgm:cxn modelId="{1DF9D7DA-C448-496C-8B8B-E830E4A0814F}" type="presParOf" srcId="{01DD0F12-12F5-4D40-B8E1-50F8BA73202A}" destId="{CC18E8B9-19B1-4F96-A127-5A94E08F615B}" srcOrd="3" destOrd="0" presId="urn:microsoft.com/office/officeart/2005/8/layout/list1#2"/>
    <dgm:cxn modelId="{F929161F-4AAF-4766-A387-286B2ECEBC11}" type="presParOf" srcId="{01DD0F12-12F5-4D40-B8E1-50F8BA73202A}" destId="{EE85961F-4A4D-4EDE-855D-760D922C48F6}" srcOrd="4" destOrd="0" presId="urn:microsoft.com/office/officeart/2005/8/layout/list1#2"/>
    <dgm:cxn modelId="{8F06F7D1-628F-4661-BD9F-C8347EB1FC06}" type="presParOf" srcId="{EE85961F-4A4D-4EDE-855D-760D922C48F6}" destId="{2234A398-5A18-440A-9B31-5D99EC30BE8C}" srcOrd="0" destOrd="0" presId="urn:microsoft.com/office/officeart/2005/8/layout/list1#2"/>
    <dgm:cxn modelId="{CCB44C85-F44D-4052-B803-B2D0D707C7DD}" type="presParOf" srcId="{EE85961F-4A4D-4EDE-855D-760D922C48F6}" destId="{51995420-F191-467D-9BF2-AC4D4D44A822}" srcOrd="1" destOrd="0" presId="urn:microsoft.com/office/officeart/2005/8/layout/list1#2"/>
    <dgm:cxn modelId="{9D78ACAF-890A-413C-BF49-CDB19B0C198A}" type="presParOf" srcId="{01DD0F12-12F5-4D40-B8E1-50F8BA73202A}" destId="{93798D40-17A4-4F60-925E-8DD017A1743F}" srcOrd="5" destOrd="0" presId="urn:microsoft.com/office/officeart/2005/8/layout/list1#2"/>
    <dgm:cxn modelId="{C202862A-7E7B-4B84-B809-41170FB083E1}" type="presParOf" srcId="{01DD0F12-12F5-4D40-B8E1-50F8BA73202A}" destId="{3C6D13E9-035D-48C2-B157-0FA2B30F21B6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35CE50FE-FA6B-438A-BDBA-9B273E6736BA}">
      <dgm:prSet/>
      <dgm:spPr/>
      <dgm:t>
        <a:bodyPr rtlCol="0"/>
        <a:lstStyle/>
        <a:p>
          <a:pPr rtl="0"/>
          <a:r>
            <a:rPr lang="ru-RU" noProof="0" dirty="0"/>
            <a:t>Простой</a:t>
          </a:r>
        </a:p>
      </dgm:t>
    </dgm:pt>
    <dgm:pt modelId="{041EA2AA-79BF-4E81-BE26-7602451C547A}" type="parTrans" cxnId="{045A973B-2793-4233-B0DD-A06A4D9E568A}">
      <dgm:prSet/>
      <dgm:spPr/>
      <dgm:t>
        <a:bodyPr rtlCol="0"/>
        <a:lstStyle/>
        <a:p>
          <a:pPr rtl="0"/>
          <a:endParaRPr lang="ru-RU" noProof="0" dirty="0"/>
        </a:p>
      </dgm:t>
    </dgm:pt>
    <dgm:pt modelId="{5E917E99-E082-4E09-A2C0-44C12F971A6A}" type="sibTrans" cxnId="{045A973B-2793-4233-B0DD-A06A4D9E568A}">
      <dgm:prSet/>
      <dgm:spPr/>
      <dgm:t>
        <a:bodyPr rtlCol="0"/>
        <a:lstStyle/>
        <a:p>
          <a:pPr rtl="0"/>
          <a:endParaRPr lang="ru-RU" noProof="0" dirty="0"/>
        </a:p>
      </dgm:t>
    </dgm:pt>
    <dgm:pt modelId="{0CAD6BAE-C3D8-4C9E-99F7-B8721A5E98BA}">
      <dgm:prSet custT="1"/>
      <dgm:spPr/>
      <dgm:t>
        <a:bodyPr/>
        <a:lstStyle/>
        <a:p>
          <a:pPr>
            <a:buNone/>
          </a:pPr>
          <a:r>
            <a:rPr lang="en-US" sz="2000" b="1" dirty="0"/>
            <a:t>int b</a:t>
          </a:r>
          <a:r>
            <a:rPr lang="en-US" sz="2000" dirty="0"/>
            <a:t> = 8;</a:t>
          </a:r>
          <a:endParaRPr lang="ru-RU" sz="2000" noProof="0" dirty="0"/>
        </a:p>
      </dgm:t>
    </dgm:pt>
    <dgm:pt modelId="{8DB6AA9C-2239-43DF-9839-D6CB1D543D54}" type="parTrans" cxnId="{E3A69125-6FFB-45E4-9E9E-B6EA314C1766}">
      <dgm:prSet/>
      <dgm:spPr/>
      <dgm:t>
        <a:bodyPr rtlCol="0"/>
        <a:lstStyle/>
        <a:p>
          <a:pPr rtl="0"/>
          <a:endParaRPr lang="ru-RU" noProof="0" dirty="0"/>
        </a:p>
      </dgm:t>
    </dgm:pt>
    <dgm:pt modelId="{24056423-FE4B-4F8C-AC4A-01D94F90392B}" type="sibTrans" cxnId="{E3A69125-6FFB-45E4-9E9E-B6EA314C1766}">
      <dgm:prSet/>
      <dgm:spPr/>
      <dgm:t>
        <a:bodyPr rtlCol="0"/>
        <a:lstStyle/>
        <a:p>
          <a:pPr rtl="0"/>
          <a:endParaRPr lang="ru-RU" noProof="0" dirty="0"/>
        </a:p>
      </dgm:t>
    </dgm:pt>
    <dgm:pt modelId="{FAB0D79A-6A73-465B-8361-1FE36EEDCA6C}">
      <dgm:prSet/>
      <dgm:spPr/>
      <dgm:t>
        <a:bodyPr rtlCol="0"/>
        <a:lstStyle/>
        <a:p>
          <a:pPr rtl="0"/>
          <a:r>
            <a:rPr lang="ru-RU" noProof="0" dirty="0"/>
            <a:t>Составной</a:t>
          </a:r>
        </a:p>
      </dgm:t>
    </dgm:pt>
    <dgm:pt modelId="{33450DC6-26F7-411A-BD9F-F57016F3B766}" type="parTrans" cxnId="{A2F622A2-E4DB-4477-942D-FD44AEB4E764}">
      <dgm:prSet/>
      <dgm:spPr/>
      <dgm:t>
        <a:bodyPr rtlCol="0"/>
        <a:lstStyle/>
        <a:p>
          <a:pPr rtl="0"/>
          <a:endParaRPr lang="ru-RU" noProof="0" dirty="0"/>
        </a:p>
      </dgm:t>
    </dgm:pt>
    <dgm:pt modelId="{5104A0D4-D885-4FBB-8599-D9DDBD387BC4}" type="sibTrans" cxnId="{A2F622A2-E4DB-4477-942D-FD44AEB4E764}">
      <dgm:prSet/>
      <dgm:spPr/>
      <dgm:t>
        <a:bodyPr rtlCol="0"/>
        <a:lstStyle/>
        <a:p>
          <a:pPr rtl="0"/>
          <a:endParaRPr lang="ru-RU" noProof="0" dirty="0"/>
        </a:p>
      </dgm:t>
    </dgm:pt>
    <dgm:pt modelId="{69C06211-77AB-4945-9617-FE72D514367D}">
      <dgm:prSet custT="1"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en-US" sz="2000" b="1" dirty="0">
              <a:solidFill>
                <a:schemeClr val="accent5">
                  <a:lumMod val="75000"/>
                </a:schemeClr>
              </a:solidFill>
            </a:rPr>
            <a:t>if</a:t>
          </a:r>
          <a:r>
            <a:rPr lang="en-US" sz="2000" dirty="0">
              <a:solidFill>
                <a:schemeClr val="accent5">
                  <a:lumMod val="75000"/>
                </a:schemeClr>
              </a:solidFill>
            </a:rPr>
            <a:t>(a &gt; 10){</a:t>
          </a:r>
          <a:br>
            <a:rPr lang="en-US" sz="2000" dirty="0"/>
          </a:br>
          <a:r>
            <a:rPr lang="en-US" sz="2000" dirty="0"/>
            <a:t>    summa += 1;</a:t>
          </a:r>
          <a:endParaRPr lang="ru-RU" sz="2000" noProof="0" dirty="0"/>
        </a:p>
      </dgm:t>
    </dgm:pt>
    <dgm:pt modelId="{E4A86DB6-52D1-44D9-9B48-953F9A9F4DCE}" type="parTrans" cxnId="{768DF3E5-91D6-43C5-9FA3-C64C84C67A26}">
      <dgm:prSet/>
      <dgm:spPr/>
      <dgm:t>
        <a:bodyPr rtlCol="0"/>
        <a:lstStyle/>
        <a:p>
          <a:pPr rtl="0"/>
          <a:endParaRPr lang="ru-RU" noProof="0" dirty="0"/>
        </a:p>
      </dgm:t>
    </dgm:pt>
    <dgm:pt modelId="{B618DDCC-A5A9-44B3-AC48-7ED49C7AFCBB}" type="sibTrans" cxnId="{768DF3E5-91D6-43C5-9FA3-C64C84C67A26}">
      <dgm:prSet/>
      <dgm:spPr/>
      <dgm:t>
        <a:bodyPr rtlCol="0"/>
        <a:lstStyle/>
        <a:p>
          <a:pPr rtl="0"/>
          <a:endParaRPr lang="ru-RU" noProof="0" dirty="0"/>
        </a:p>
      </dgm:t>
    </dgm:pt>
    <dgm:pt modelId="{F636B974-D359-4C10-B90F-F9689CBE0D56}">
      <dgm:prSet custT="1"/>
      <dgm:spPr/>
      <dgm:t>
        <a:bodyPr/>
        <a:lstStyle/>
        <a:p>
          <a:pPr>
            <a:buNone/>
          </a:pPr>
          <a:r>
            <a:rPr lang="en-US" sz="2000" b="1" dirty="0"/>
            <a:t>int x</a:t>
          </a:r>
          <a:r>
            <a:rPr lang="en-US" sz="2000" dirty="0"/>
            <a:t> = b + 5 ;</a:t>
          </a:r>
          <a:r>
            <a:rPr lang="en-US" sz="2000" noProof="0" dirty="0"/>
            <a:t> </a:t>
          </a:r>
          <a:endParaRPr lang="ru-RU" sz="2000" noProof="0" dirty="0"/>
        </a:p>
      </dgm:t>
    </dgm:pt>
    <dgm:pt modelId="{F7EE637F-70B8-4634-8061-C6FE7F7FDE63}" type="parTrans" cxnId="{7D39A0F9-D4CF-41DE-BA42-1C180FF3620B}">
      <dgm:prSet/>
      <dgm:spPr/>
    </dgm:pt>
    <dgm:pt modelId="{AA1B6FE2-9F55-4A1B-A007-19ED72C47759}" type="sibTrans" cxnId="{7D39A0F9-D4CF-41DE-BA42-1C180FF3620B}">
      <dgm:prSet/>
      <dgm:spPr/>
    </dgm:pt>
    <dgm:pt modelId="{C511F317-0764-4A68-B6E8-09FF7184C732}">
      <dgm:prSet custT="1"/>
      <dgm:spPr/>
      <dgm:t>
        <a:bodyPr/>
        <a:lstStyle/>
        <a:p>
          <a:pPr>
            <a:buNone/>
          </a:pPr>
          <a:endParaRPr lang="ru-RU" sz="2000" noProof="0" dirty="0"/>
        </a:p>
      </dgm:t>
    </dgm:pt>
    <dgm:pt modelId="{C7CAC665-4386-4C64-8893-9399253F7CFE}" type="parTrans" cxnId="{232CA385-B995-4BE3-A25C-8C542B3BB44D}">
      <dgm:prSet/>
      <dgm:spPr/>
    </dgm:pt>
    <dgm:pt modelId="{6E760737-079A-4A73-8CDE-D1FC175D630C}" type="sibTrans" cxnId="{232CA385-B995-4BE3-A25C-8C542B3BB44D}">
      <dgm:prSet/>
      <dgm:spPr/>
    </dgm:pt>
    <dgm:pt modelId="{BF0181C9-AD2C-4964-995C-625DA5EC00B2}">
      <dgm:prSet custT="1"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en-US" sz="2000" dirty="0">
              <a:solidFill>
                <a:schemeClr val="accent5">
                  <a:lumMod val="75000"/>
                </a:schemeClr>
              </a:solidFill>
            </a:rPr>
            <a:t>}</a:t>
          </a:r>
          <a:endParaRPr lang="ru-RU" sz="2000" noProof="0" dirty="0">
            <a:solidFill>
              <a:schemeClr val="accent5">
                <a:lumMod val="75000"/>
              </a:schemeClr>
            </a:solidFill>
          </a:endParaRPr>
        </a:p>
      </dgm:t>
    </dgm:pt>
    <dgm:pt modelId="{2A48BFDC-4FC6-46D8-85AF-1740A44397FA}" type="parTrans" cxnId="{C008F790-3F2B-43DB-AA47-A87D76BE39D9}">
      <dgm:prSet/>
      <dgm:spPr/>
    </dgm:pt>
    <dgm:pt modelId="{9406632F-8AFD-41E1-B9D6-C260A2D5D732}" type="sibTrans" cxnId="{C008F790-3F2B-43DB-AA47-A87D76BE39D9}">
      <dgm:prSet/>
      <dgm:spPr/>
    </dgm:pt>
    <dgm:pt modelId="{FAFFBC6C-5996-4806-A798-17EF8BBF7C53}">
      <dgm:prSet custT="1"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en-US" sz="2000" b="1" dirty="0">
              <a:solidFill>
                <a:schemeClr val="accent5">
                  <a:lumMod val="75000"/>
                </a:schemeClr>
              </a:solidFill>
            </a:rPr>
            <a:t>else</a:t>
          </a:r>
          <a:r>
            <a:rPr lang="en-US" sz="2000" dirty="0">
              <a:solidFill>
                <a:schemeClr val="accent5">
                  <a:lumMod val="75000"/>
                </a:schemeClr>
              </a:solidFill>
            </a:rPr>
            <a:t>{</a:t>
          </a:r>
          <a:br>
            <a:rPr lang="en-US" sz="2000" dirty="0"/>
          </a:br>
          <a:r>
            <a:rPr lang="en-US" sz="2000" dirty="0"/>
            <a:t>    </a:t>
          </a:r>
          <a:r>
            <a:rPr lang="en-US" sz="2000" dirty="0" err="1"/>
            <a:t>System.</a:t>
          </a:r>
          <a:r>
            <a:rPr lang="en-US" sz="2000" b="1" i="1" dirty="0" err="1"/>
            <a:t>out</a:t>
          </a:r>
          <a:r>
            <a:rPr lang="en-US" sz="2000" dirty="0" err="1"/>
            <a:t>.println</a:t>
          </a:r>
          <a:r>
            <a:rPr lang="en-US" sz="2000" dirty="0"/>
            <a:t>(</a:t>
          </a:r>
          <a:r>
            <a:rPr lang="en-US" sz="2000" b="1" dirty="0"/>
            <a:t>"Return"</a:t>
          </a:r>
          <a:r>
            <a:rPr lang="en-US" sz="2000" dirty="0"/>
            <a:t>);</a:t>
          </a:r>
          <a:endParaRPr lang="ru-RU" sz="2000" noProof="0" dirty="0"/>
        </a:p>
      </dgm:t>
    </dgm:pt>
    <dgm:pt modelId="{373F70E0-185F-4D66-8E03-15E790780764}" type="parTrans" cxnId="{472F1FE6-1CC4-4956-8707-B8EB071DA5F6}">
      <dgm:prSet/>
      <dgm:spPr/>
    </dgm:pt>
    <dgm:pt modelId="{BB6A8355-A41F-42C6-9488-C0B1B6A981D4}" type="sibTrans" cxnId="{472F1FE6-1CC4-4956-8707-B8EB071DA5F6}">
      <dgm:prSet/>
      <dgm:spPr/>
    </dgm:pt>
    <dgm:pt modelId="{1972FFD4-9BD8-4878-B37C-3022E31FD0A0}">
      <dgm:prSet custT="1"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en-US" sz="2000" dirty="0">
              <a:solidFill>
                <a:schemeClr val="accent5">
                  <a:lumMod val="75000"/>
                </a:schemeClr>
              </a:solidFill>
            </a:rPr>
            <a:t>}</a:t>
          </a:r>
          <a:endParaRPr lang="ru-RU" sz="2000" noProof="0" dirty="0">
            <a:solidFill>
              <a:schemeClr val="accent5">
                <a:lumMod val="75000"/>
              </a:schemeClr>
            </a:solidFill>
          </a:endParaRPr>
        </a:p>
      </dgm:t>
    </dgm:pt>
    <dgm:pt modelId="{AF0B848B-8277-4EB1-8EB6-C827DED6C503}" type="parTrans" cxnId="{DE6C3A91-E192-4AFF-A9B1-163F1FACE69D}">
      <dgm:prSet/>
      <dgm:spPr/>
    </dgm:pt>
    <dgm:pt modelId="{0AEC7EF1-789A-4940-87E2-0CE45221A596}" type="sibTrans" cxnId="{DE6C3A91-E192-4AFF-A9B1-163F1FACE69D}">
      <dgm:prSet/>
      <dgm:spPr/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</dgm:pt>
    <dgm:pt modelId="{E022AD64-6C14-41D5-BC9F-2BFBC0D6C3E0}" type="pres">
      <dgm:prSet presAssocID="{35CE50FE-FA6B-438A-BDBA-9B273E6736BA}" presName="parentText" presStyleLbl="node1" presStyleIdx="0" presStyleCnt="2" custScaleX="72976" custScaleY="74786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0" presStyleCnt="2" custLinFactNeighborY="1775">
        <dgm:presLayoutVars>
          <dgm:bulletEnabled val="1"/>
        </dgm:presLayoutVars>
      </dgm:prSet>
      <dgm:spPr/>
    </dgm:pt>
    <dgm:pt modelId="{CC18E8B9-19B1-4F96-A127-5A94E08F615B}" type="pres">
      <dgm:prSet presAssocID="{5E917E99-E082-4E09-A2C0-44C12F971A6A}" presName="spaceBetweenRectangles" presStyleCnt="0"/>
      <dgm:spPr/>
    </dgm:pt>
    <dgm:pt modelId="{EE85961F-4A4D-4EDE-855D-760D922C48F6}" type="pres">
      <dgm:prSet presAssocID="{FAB0D79A-6A73-465B-8361-1FE36EEDCA6C}" presName="parentLin" presStyleCnt="0"/>
      <dgm:spPr/>
    </dgm:pt>
    <dgm:pt modelId="{2234A398-5A18-440A-9B31-5D99EC30BE8C}" type="pres">
      <dgm:prSet presAssocID="{FAB0D79A-6A73-465B-8361-1FE36EEDCA6C}" presName="parentLeftMargin" presStyleLbl="node1" presStyleIdx="0" presStyleCnt="2"/>
      <dgm:spPr/>
    </dgm:pt>
    <dgm:pt modelId="{51995420-F191-467D-9BF2-AC4D4D44A822}" type="pres">
      <dgm:prSet presAssocID="{FAB0D79A-6A73-465B-8361-1FE36EEDCA6C}" presName="parentText" presStyleLbl="node1" presStyleIdx="1" presStyleCnt="2" custScaleX="48943" custScaleY="75448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93798D40-17A4-4F60-925E-8DD017A1743F}" type="pres">
      <dgm:prSet presAssocID="{FAB0D79A-6A73-465B-8361-1FE36EEDCA6C}" presName="negativeSpace" presStyleCnt="0"/>
      <dgm:spPr/>
    </dgm:pt>
    <dgm:pt modelId="{3C6D13E9-035D-48C2-B157-0FA2B30F21B6}" type="pres">
      <dgm:prSet presAssocID="{FAB0D79A-6A73-465B-8361-1FE36EEDCA6C}" presName="childText" presStyleLbl="alignAcc1" presStyleIdx="1" presStyleCnt="2" custLinFactNeighborX="116" custLinFactNeighborY="4534">
        <dgm:presLayoutVars>
          <dgm:bulletEnabled val="1"/>
        </dgm:presLayoutVars>
      </dgm:prSet>
      <dgm:spPr/>
    </dgm:pt>
  </dgm:ptLst>
  <dgm:cxnLst>
    <dgm:cxn modelId="{01A64703-2DD0-45BE-B51C-8FB6746E3CA9}" type="presOf" srcId="{FAB0D79A-6A73-465B-8361-1FE36EEDCA6C}" destId="{2234A398-5A18-440A-9B31-5D99EC30BE8C}" srcOrd="0" destOrd="0" presId="urn:microsoft.com/office/officeart/2005/8/layout/list1#2"/>
    <dgm:cxn modelId="{BA8F3F22-8D44-49CE-8C07-60524E994E38}" type="presOf" srcId="{FAB0D79A-6A73-465B-8361-1FE36EEDCA6C}" destId="{51995420-F191-467D-9BF2-AC4D4D44A822}" srcOrd="1" destOrd="0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454DAA7D-7045-45E6-8EC5-B7BD3D872078}" type="presOf" srcId="{69C06211-77AB-4945-9617-FE72D514367D}" destId="{3C6D13E9-035D-48C2-B157-0FA2B30F21B6}" srcOrd="0" destOrd="0" presId="urn:microsoft.com/office/officeart/2005/8/layout/list1#2"/>
    <dgm:cxn modelId="{232CA385-B995-4BE3-A25C-8C542B3BB44D}" srcId="{35CE50FE-FA6B-438A-BDBA-9B273E6736BA}" destId="{C511F317-0764-4A68-B6E8-09FF7184C732}" srcOrd="1" destOrd="0" parTransId="{C7CAC665-4386-4C64-8893-9399253F7CFE}" sibTransId="{6E760737-079A-4A73-8CDE-D1FC175D630C}"/>
    <dgm:cxn modelId="{97848388-B8E3-4DFE-99E0-407092A64452}" type="presOf" srcId="{BF0181C9-AD2C-4964-995C-625DA5EC00B2}" destId="{3C6D13E9-035D-48C2-B157-0FA2B30F21B6}" srcOrd="0" destOrd="1" presId="urn:microsoft.com/office/officeart/2005/8/layout/list1#2"/>
    <dgm:cxn modelId="{C008F790-3F2B-43DB-AA47-A87D76BE39D9}" srcId="{FAB0D79A-6A73-465B-8361-1FE36EEDCA6C}" destId="{BF0181C9-AD2C-4964-995C-625DA5EC00B2}" srcOrd="1" destOrd="0" parTransId="{2A48BFDC-4FC6-46D8-85AF-1740A44397FA}" sibTransId="{9406632F-8AFD-41E1-B9D6-C260A2D5D732}"/>
    <dgm:cxn modelId="{DE6C3A91-E192-4AFF-A9B1-163F1FACE69D}" srcId="{FAB0D79A-6A73-465B-8361-1FE36EEDCA6C}" destId="{1972FFD4-9BD8-4878-B37C-3022E31FD0A0}" srcOrd="3" destOrd="0" parTransId="{AF0B848B-8277-4EB1-8EB6-C827DED6C503}" sibTransId="{0AEC7EF1-789A-4940-87E2-0CE45221A596}"/>
    <dgm:cxn modelId="{A2F622A2-E4DB-4477-942D-FD44AEB4E764}" srcId="{B7B4D503-0B80-4460-922F-678D7B3B9A0D}" destId="{FAB0D79A-6A73-465B-8361-1FE36EEDCA6C}" srcOrd="1" destOrd="0" parTransId="{33450DC6-26F7-411A-BD9F-F57016F3B766}" sibTransId="{5104A0D4-D885-4FBB-8599-D9DDBD387BC4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7CFE23BE-61FD-4281-8D5D-C5C0417C0FFA}" type="presOf" srcId="{1972FFD4-9BD8-4878-B37C-3022E31FD0A0}" destId="{3C6D13E9-035D-48C2-B157-0FA2B30F21B6}" srcOrd="0" destOrd="3" presId="urn:microsoft.com/office/officeart/2005/8/layout/list1#2"/>
    <dgm:cxn modelId="{D3BE1BD1-6A4F-45BC-93E5-71FDB33DBD0B}" type="presOf" srcId="{FAFFBC6C-5996-4806-A798-17EF8BBF7C53}" destId="{3C6D13E9-035D-48C2-B157-0FA2B30F21B6}" srcOrd="0" destOrd="2" presId="urn:microsoft.com/office/officeart/2005/8/layout/list1#2"/>
    <dgm:cxn modelId="{9C2390D8-3CFA-4821-974B-C4797FD44441}" type="presOf" srcId="{C511F317-0764-4A68-B6E8-09FF7184C732}" destId="{F901923D-E6E1-47FE-BE41-8B8C66EFA3AF}" srcOrd="0" destOrd="1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768DF3E5-91D6-43C5-9FA3-C64C84C67A26}" srcId="{FAB0D79A-6A73-465B-8361-1FE36EEDCA6C}" destId="{69C06211-77AB-4945-9617-FE72D514367D}" srcOrd="0" destOrd="0" parTransId="{E4A86DB6-52D1-44D9-9B48-953F9A9F4DCE}" sibTransId="{B618DDCC-A5A9-44B3-AC48-7ED49C7AFCBB}"/>
    <dgm:cxn modelId="{472F1FE6-1CC4-4956-8707-B8EB071DA5F6}" srcId="{FAB0D79A-6A73-465B-8361-1FE36EEDCA6C}" destId="{FAFFBC6C-5996-4806-A798-17EF8BBF7C53}" srcOrd="2" destOrd="0" parTransId="{373F70E0-185F-4D66-8E03-15E790780764}" sibTransId="{BB6A8355-A41F-42C6-9488-C0B1B6A981D4}"/>
    <dgm:cxn modelId="{E67177F3-6F87-4112-9EA6-C240D0D3CDDA}" type="presOf" srcId="{F636B974-D359-4C10-B90F-F9689CBE0D56}" destId="{F901923D-E6E1-47FE-BE41-8B8C66EFA3AF}" srcOrd="0" destOrd="2" presId="urn:microsoft.com/office/officeart/2005/8/layout/list1#2"/>
    <dgm:cxn modelId="{7D39A0F9-D4CF-41DE-BA42-1C180FF3620B}" srcId="{35CE50FE-FA6B-438A-BDBA-9B273E6736BA}" destId="{F636B974-D359-4C10-B90F-F9689CBE0D56}" srcOrd="2" destOrd="0" parTransId="{F7EE637F-70B8-4634-8061-C6FE7F7FDE63}" sibTransId="{AA1B6FE2-9F55-4A1B-A007-19ED72C47759}"/>
    <dgm:cxn modelId="{575A2F2B-2B4F-43EC-818C-B7E12DDDF3E9}" type="presParOf" srcId="{01DD0F12-12F5-4D40-B8E1-50F8BA73202A}" destId="{9ADB6F5D-9C9F-48E8-BA73-30A7CB91DDA9}" srcOrd="0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1" destOrd="0" presId="urn:microsoft.com/office/officeart/2005/8/layout/list1#2"/>
    <dgm:cxn modelId="{9627A8E8-A74A-4B1E-89F4-6766DE1ACE37}" type="presParOf" srcId="{01DD0F12-12F5-4D40-B8E1-50F8BA73202A}" destId="{F901923D-E6E1-47FE-BE41-8B8C66EFA3AF}" srcOrd="2" destOrd="0" presId="urn:microsoft.com/office/officeart/2005/8/layout/list1#2"/>
    <dgm:cxn modelId="{1DF9D7DA-C448-496C-8B8B-E830E4A0814F}" type="presParOf" srcId="{01DD0F12-12F5-4D40-B8E1-50F8BA73202A}" destId="{CC18E8B9-19B1-4F96-A127-5A94E08F615B}" srcOrd="3" destOrd="0" presId="urn:microsoft.com/office/officeart/2005/8/layout/list1#2"/>
    <dgm:cxn modelId="{F929161F-4AAF-4766-A387-286B2ECEBC11}" type="presParOf" srcId="{01DD0F12-12F5-4D40-B8E1-50F8BA73202A}" destId="{EE85961F-4A4D-4EDE-855D-760D922C48F6}" srcOrd="4" destOrd="0" presId="urn:microsoft.com/office/officeart/2005/8/layout/list1#2"/>
    <dgm:cxn modelId="{8F06F7D1-628F-4661-BD9F-C8347EB1FC06}" type="presParOf" srcId="{EE85961F-4A4D-4EDE-855D-760D922C48F6}" destId="{2234A398-5A18-440A-9B31-5D99EC30BE8C}" srcOrd="0" destOrd="0" presId="urn:microsoft.com/office/officeart/2005/8/layout/list1#2"/>
    <dgm:cxn modelId="{CCB44C85-F44D-4052-B803-B2D0D707C7DD}" type="presParOf" srcId="{EE85961F-4A4D-4EDE-855D-760D922C48F6}" destId="{51995420-F191-467D-9BF2-AC4D4D44A822}" srcOrd="1" destOrd="0" presId="urn:microsoft.com/office/officeart/2005/8/layout/list1#2"/>
    <dgm:cxn modelId="{9D78ACAF-890A-413C-BF49-CDB19B0C198A}" type="presParOf" srcId="{01DD0F12-12F5-4D40-B8E1-50F8BA73202A}" destId="{93798D40-17A4-4F60-925E-8DD017A1743F}" srcOrd="5" destOrd="0" presId="urn:microsoft.com/office/officeart/2005/8/layout/list1#2"/>
    <dgm:cxn modelId="{C202862A-7E7B-4B84-B809-41170FB083E1}" type="presParOf" srcId="{01DD0F12-12F5-4D40-B8E1-50F8BA73202A}" destId="{3C6D13E9-035D-48C2-B157-0FA2B30F21B6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923D-E6E1-47FE-BE41-8B8C66EFA3AF}">
      <dsp:nvSpPr>
        <dsp:cNvPr id="0" name=""/>
        <dsp:cNvSpPr/>
      </dsp:nvSpPr>
      <dsp:spPr>
        <a:xfrm>
          <a:off x="0" y="181225"/>
          <a:ext cx="821055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230" tIns="374904" rIns="63723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i="1" kern="1200" dirty="0">
              <a:solidFill>
                <a:schemeClr val="accent5">
                  <a:lumMod val="75000"/>
                </a:schemeClr>
              </a:solidFill>
            </a:rPr>
            <a:t>//</a:t>
          </a:r>
          <a:r>
            <a:rPr lang="ru-RU" sz="2000" i="1" kern="1200" dirty="0">
              <a:solidFill>
                <a:schemeClr val="accent5">
                  <a:lumMod val="75000"/>
                </a:schemeClr>
              </a:solidFill>
            </a:rPr>
            <a:t>Это простой комментарий</a:t>
          </a:r>
          <a:br>
            <a:rPr lang="en-US" sz="2000" i="1" kern="1200" dirty="0"/>
          </a:br>
          <a:r>
            <a:rPr lang="en-US" sz="2000" kern="1200" dirty="0"/>
            <a:t>@Override</a:t>
          </a:r>
          <a:br>
            <a:rPr lang="en-US" sz="2000" kern="1200" dirty="0"/>
          </a:br>
          <a:r>
            <a:rPr lang="en-US" sz="2000" b="1" kern="1200" dirty="0"/>
            <a:t>protected void </a:t>
          </a:r>
          <a:r>
            <a:rPr lang="en-US" sz="2000" kern="1200" dirty="0" err="1"/>
            <a:t>onCreate</a:t>
          </a:r>
          <a:r>
            <a:rPr lang="en-US" sz="2000" kern="1200" dirty="0"/>
            <a:t>(Bundle </a:t>
          </a:r>
          <a:r>
            <a:rPr lang="en-US" sz="2000" kern="1200" dirty="0" err="1"/>
            <a:t>savedInstanceState</a:t>
          </a:r>
          <a:r>
            <a:rPr lang="en-US" sz="2000" kern="1200" dirty="0"/>
            <a:t>) {</a:t>
          </a:r>
          <a:br>
            <a:rPr lang="en-US" sz="2000" kern="1200" dirty="0"/>
          </a:br>
          <a:r>
            <a:rPr lang="en-US" sz="2000" kern="1200" dirty="0"/>
            <a:t>    </a:t>
          </a:r>
          <a:r>
            <a:rPr lang="en-US" sz="2000" b="1" kern="1200" dirty="0" err="1"/>
            <a:t>super</a:t>
          </a:r>
          <a:r>
            <a:rPr lang="en-US" sz="2000" kern="1200" dirty="0" err="1"/>
            <a:t>.onCreate</a:t>
          </a:r>
          <a:r>
            <a:rPr lang="en-US" sz="2000" kern="1200" dirty="0"/>
            <a:t>(</a:t>
          </a:r>
          <a:r>
            <a:rPr lang="en-US" sz="2000" kern="1200" dirty="0" err="1"/>
            <a:t>savedInstanceState</a:t>
          </a:r>
          <a:r>
            <a:rPr lang="en-US" sz="2000" kern="1200" dirty="0"/>
            <a:t>);</a:t>
          </a:r>
          <a:r>
            <a:rPr lang="ru-RU" sz="2000" kern="1200" dirty="0"/>
            <a:t> </a:t>
          </a:r>
          <a:endParaRPr lang="ru-RU" sz="2000" kern="1200" noProof="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2000" kern="1200" noProof="0" dirty="0"/>
            <a:t>…</a:t>
          </a:r>
        </a:p>
      </dsp:txBody>
      <dsp:txXfrm>
        <a:off x="0" y="181225"/>
        <a:ext cx="8210550" cy="2268000"/>
      </dsp:txXfrm>
    </dsp:sp>
    <dsp:sp modelId="{E022AD64-6C14-41D5-BC9F-2BFBC0D6C3E0}">
      <dsp:nvSpPr>
        <dsp:cNvPr id="0" name=""/>
        <dsp:cNvSpPr/>
      </dsp:nvSpPr>
      <dsp:spPr>
        <a:xfrm>
          <a:off x="410527" y="49522"/>
          <a:ext cx="4194211" cy="397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237" tIns="0" rIns="21723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noProof="0" dirty="0"/>
            <a:t>Простой</a:t>
          </a:r>
        </a:p>
      </dsp:txBody>
      <dsp:txXfrm>
        <a:off x="410527" y="49522"/>
        <a:ext cx="4194211" cy="397382"/>
      </dsp:txXfrm>
    </dsp:sp>
    <dsp:sp modelId="{3C6D13E9-035D-48C2-B157-0FA2B30F21B6}">
      <dsp:nvSpPr>
        <dsp:cNvPr id="0" name=""/>
        <dsp:cNvSpPr/>
      </dsp:nvSpPr>
      <dsp:spPr>
        <a:xfrm>
          <a:off x="0" y="2681645"/>
          <a:ext cx="8210550" cy="238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230" tIns="374904" rIns="637230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ru-RU" sz="1800" i="1" kern="1200" dirty="0">
              <a:solidFill>
                <a:schemeClr val="accent5">
                  <a:lumMod val="75000"/>
                </a:schemeClr>
              </a:solidFill>
            </a:rPr>
            <a:t> /* Это сложный комментарий,</a:t>
          </a:r>
          <a:br>
            <a:rPr lang="ru-RU" sz="1800" i="1" kern="1200" dirty="0">
              <a:solidFill>
                <a:schemeClr val="accent5">
                  <a:lumMod val="75000"/>
                </a:schemeClr>
              </a:solidFill>
            </a:rPr>
          </a:br>
          <a:r>
            <a:rPr lang="ru-RU" sz="1800" i="1" kern="1200" dirty="0">
              <a:solidFill>
                <a:schemeClr val="accent5">
                  <a:lumMod val="75000"/>
                </a:schemeClr>
              </a:solidFill>
            </a:rPr>
            <a:t>состоящий из нескольких строк</a:t>
          </a:r>
          <a:endParaRPr lang="ru-RU" sz="1800" kern="1200" noProof="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ru-RU" sz="1800" i="1" kern="1200" dirty="0">
              <a:solidFill>
                <a:schemeClr val="accent5">
                  <a:lumMod val="75000"/>
                </a:schemeClr>
              </a:solidFill>
            </a:rPr>
            <a:t>*/</a:t>
          </a:r>
          <a:br>
            <a:rPr lang="en-US" sz="1800" i="1" kern="1200" dirty="0">
              <a:solidFill>
                <a:schemeClr val="accent5">
                  <a:lumMod val="75000"/>
                </a:schemeClr>
              </a:solidFill>
            </a:rPr>
          </a:br>
          <a:r>
            <a:rPr lang="en-US" sz="1800" kern="1200" dirty="0"/>
            <a:t>@Override</a:t>
          </a:r>
          <a:br>
            <a:rPr lang="en-US" sz="1800" kern="1200" dirty="0"/>
          </a:br>
          <a:r>
            <a:rPr lang="en-US" sz="1800" b="1" kern="1200" dirty="0"/>
            <a:t>protected void </a:t>
          </a:r>
          <a:r>
            <a:rPr lang="en-US" sz="1800" kern="1200" dirty="0" err="1"/>
            <a:t>onCreate</a:t>
          </a:r>
          <a:r>
            <a:rPr lang="en-US" sz="1800" kern="1200" dirty="0"/>
            <a:t>(Bundle </a:t>
          </a:r>
          <a:r>
            <a:rPr lang="en-US" sz="1800" kern="1200" dirty="0" err="1"/>
            <a:t>savedInstanceState</a:t>
          </a:r>
          <a:r>
            <a:rPr lang="en-US" sz="1800" kern="1200" dirty="0"/>
            <a:t>) {</a:t>
          </a:r>
          <a:br>
            <a:rPr lang="en-US" sz="1800" kern="1200" dirty="0"/>
          </a:br>
          <a:r>
            <a:rPr lang="en-US" sz="1800" kern="1200" dirty="0"/>
            <a:t>    </a:t>
          </a:r>
          <a:r>
            <a:rPr lang="en-US" sz="1800" b="1" kern="1200" dirty="0" err="1"/>
            <a:t>super</a:t>
          </a:r>
          <a:r>
            <a:rPr lang="en-US" sz="1800" kern="1200" dirty="0" err="1"/>
            <a:t>.onCreate</a:t>
          </a:r>
          <a:r>
            <a:rPr lang="en-US" sz="1800" kern="1200" dirty="0"/>
            <a:t>(</a:t>
          </a:r>
          <a:r>
            <a:rPr lang="en-US" sz="1800" kern="1200" dirty="0" err="1"/>
            <a:t>savedInstanceState</a:t>
          </a:r>
          <a:r>
            <a:rPr lang="en-US" sz="1800" kern="1200" dirty="0"/>
            <a:t>);</a:t>
          </a:r>
          <a:r>
            <a:rPr lang="ru-RU" sz="1800" kern="1200" dirty="0"/>
            <a:t> </a:t>
          </a:r>
          <a:endParaRPr lang="ru-RU" sz="1800" kern="1200" noProof="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ru-RU" sz="1800" kern="1200" noProof="0" dirty="0"/>
            <a:t>…</a:t>
          </a:r>
        </a:p>
      </dsp:txBody>
      <dsp:txXfrm>
        <a:off x="0" y="2681645"/>
        <a:ext cx="8210550" cy="2381400"/>
      </dsp:txXfrm>
    </dsp:sp>
    <dsp:sp modelId="{51995420-F191-467D-9BF2-AC4D4D44A822}">
      <dsp:nvSpPr>
        <dsp:cNvPr id="0" name=""/>
        <dsp:cNvSpPr/>
      </dsp:nvSpPr>
      <dsp:spPr>
        <a:xfrm>
          <a:off x="410527" y="2546425"/>
          <a:ext cx="2812942" cy="400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237" tIns="0" rIns="21723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noProof="0" dirty="0"/>
            <a:t>Составной</a:t>
          </a:r>
        </a:p>
      </dsp:txBody>
      <dsp:txXfrm>
        <a:off x="410527" y="2546425"/>
        <a:ext cx="2812942" cy="400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923D-E6E1-47FE-BE41-8B8C66EFA3AF}">
      <dsp:nvSpPr>
        <dsp:cNvPr id="0" name=""/>
        <dsp:cNvSpPr/>
      </dsp:nvSpPr>
      <dsp:spPr>
        <a:xfrm>
          <a:off x="0" y="252224"/>
          <a:ext cx="8210550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230" tIns="666496" rIns="63723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1" kern="1200" dirty="0"/>
            <a:t>int b</a:t>
          </a:r>
          <a:r>
            <a:rPr lang="en-US" sz="2000" kern="1200" dirty="0"/>
            <a:t> = 8;</a:t>
          </a:r>
          <a:endParaRPr lang="ru-RU" sz="2000" kern="1200" noProof="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ru-RU" sz="2000" kern="1200" noProof="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1" kern="1200" dirty="0"/>
            <a:t>int x</a:t>
          </a:r>
          <a:r>
            <a:rPr lang="en-US" sz="2000" kern="1200" dirty="0"/>
            <a:t> = b + 5 ;</a:t>
          </a:r>
          <a:r>
            <a:rPr lang="en-US" sz="2000" kern="1200" noProof="0" dirty="0"/>
            <a:t> </a:t>
          </a:r>
          <a:endParaRPr lang="ru-RU" sz="2000" kern="1200" noProof="0" dirty="0"/>
        </a:p>
      </dsp:txBody>
      <dsp:txXfrm>
        <a:off x="0" y="252224"/>
        <a:ext cx="8210550" cy="1764000"/>
      </dsp:txXfrm>
    </dsp:sp>
    <dsp:sp modelId="{E022AD64-6C14-41D5-BC9F-2BFBC0D6C3E0}">
      <dsp:nvSpPr>
        <dsp:cNvPr id="0" name=""/>
        <dsp:cNvSpPr/>
      </dsp:nvSpPr>
      <dsp:spPr>
        <a:xfrm>
          <a:off x="410527" y="15018"/>
          <a:ext cx="4194211" cy="706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237" tIns="0" rIns="217237" bIns="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noProof="0" dirty="0"/>
            <a:t>Простой</a:t>
          </a:r>
        </a:p>
      </dsp:txBody>
      <dsp:txXfrm>
        <a:off x="410527" y="15018"/>
        <a:ext cx="4194211" cy="706458"/>
      </dsp:txXfrm>
    </dsp:sp>
    <dsp:sp modelId="{3C6D13E9-035D-48C2-B157-0FA2B30F21B6}">
      <dsp:nvSpPr>
        <dsp:cNvPr id="0" name=""/>
        <dsp:cNvSpPr/>
      </dsp:nvSpPr>
      <dsp:spPr>
        <a:xfrm>
          <a:off x="0" y="2441368"/>
          <a:ext cx="8210550" cy="267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230" tIns="666496" rIns="637230" bIns="14224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000" b="1" kern="1200" dirty="0">
              <a:solidFill>
                <a:schemeClr val="accent5">
                  <a:lumMod val="75000"/>
                </a:schemeClr>
              </a:solidFill>
            </a:rPr>
            <a:t>if</a:t>
          </a:r>
          <a:r>
            <a:rPr lang="en-US" sz="2000" kern="1200" dirty="0">
              <a:solidFill>
                <a:schemeClr val="accent5">
                  <a:lumMod val="75000"/>
                </a:schemeClr>
              </a:solidFill>
            </a:rPr>
            <a:t>(a &gt; 10){</a:t>
          </a:r>
          <a:br>
            <a:rPr lang="en-US" sz="2000" kern="1200" dirty="0"/>
          </a:br>
          <a:r>
            <a:rPr lang="en-US" sz="2000" kern="1200" dirty="0"/>
            <a:t>    summa += 1;</a:t>
          </a:r>
          <a:endParaRPr lang="ru-RU" sz="2000" kern="1200" noProof="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000" kern="1200" dirty="0">
              <a:solidFill>
                <a:schemeClr val="accent5">
                  <a:lumMod val="75000"/>
                </a:schemeClr>
              </a:solidFill>
            </a:rPr>
            <a:t>}</a:t>
          </a:r>
          <a:endParaRPr lang="ru-RU" sz="2000" kern="1200" noProof="0" dirty="0">
            <a:solidFill>
              <a:schemeClr val="accent5">
                <a:lumMod val="75000"/>
              </a:schemeClr>
            </a:solidFill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000" b="1" kern="1200" dirty="0">
              <a:solidFill>
                <a:schemeClr val="accent5">
                  <a:lumMod val="75000"/>
                </a:schemeClr>
              </a:solidFill>
            </a:rPr>
            <a:t>else</a:t>
          </a:r>
          <a:r>
            <a:rPr lang="en-US" sz="2000" kern="1200" dirty="0">
              <a:solidFill>
                <a:schemeClr val="accent5">
                  <a:lumMod val="75000"/>
                </a:schemeClr>
              </a:solidFill>
            </a:rPr>
            <a:t>{</a:t>
          </a:r>
          <a:br>
            <a:rPr lang="en-US" sz="2000" kern="1200" dirty="0"/>
          </a:br>
          <a:r>
            <a:rPr lang="en-US" sz="2000" kern="1200" dirty="0"/>
            <a:t>    </a:t>
          </a:r>
          <a:r>
            <a:rPr lang="en-US" sz="2000" kern="1200" dirty="0" err="1"/>
            <a:t>System.</a:t>
          </a:r>
          <a:r>
            <a:rPr lang="en-US" sz="2000" b="1" i="1" kern="1200" dirty="0" err="1"/>
            <a:t>out</a:t>
          </a:r>
          <a:r>
            <a:rPr lang="en-US" sz="2000" kern="1200" dirty="0" err="1"/>
            <a:t>.println</a:t>
          </a:r>
          <a:r>
            <a:rPr lang="en-US" sz="2000" kern="1200" dirty="0"/>
            <a:t>(</a:t>
          </a:r>
          <a:r>
            <a:rPr lang="en-US" sz="2000" b="1" kern="1200" dirty="0"/>
            <a:t>"Return"</a:t>
          </a:r>
          <a:r>
            <a:rPr lang="en-US" sz="2000" kern="1200" dirty="0"/>
            <a:t>);</a:t>
          </a:r>
          <a:endParaRPr lang="ru-RU" sz="2000" kern="1200" noProof="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000" kern="1200" dirty="0">
              <a:solidFill>
                <a:schemeClr val="accent5">
                  <a:lumMod val="75000"/>
                </a:schemeClr>
              </a:solidFill>
            </a:rPr>
            <a:t>}</a:t>
          </a:r>
          <a:endParaRPr lang="ru-RU" sz="2000" kern="1200" noProof="0" dirty="0">
            <a:solidFill>
              <a:schemeClr val="accent5">
                <a:lumMod val="75000"/>
              </a:schemeClr>
            </a:solidFill>
          </a:endParaRPr>
        </a:p>
      </dsp:txBody>
      <dsp:txXfrm>
        <a:off x="0" y="2441368"/>
        <a:ext cx="8210550" cy="2671200"/>
      </dsp:txXfrm>
    </dsp:sp>
    <dsp:sp modelId="{51995420-F191-467D-9BF2-AC4D4D44A822}">
      <dsp:nvSpPr>
        <dsp:cNvPr id="0" name=""/>
        <dsp:cNvSpPr/>
      </dsp:nvSpPr>
      <dsp:spPr>
        <a:xfrm>
          <a:off x="410527" y="2185957"/>
          <a:ext cx="2812942" cy="712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237" tIns="0" rIns="217237" bIns="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noProof="0" dirty="0"/>
            <a:t>Составной</a:t>
          </a:r>
        </a:p>
      </dsp:txBody>
      <dsp:txXfrm>
        <a:off x="410527" y="2185957"/>
        <a:ext cx="2812942" cy="712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23.09.2020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23.09.2020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6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952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431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125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888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099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018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205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224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859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08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692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71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136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065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251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888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34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337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095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44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23.09.2020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23.09.2020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23.09.2020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2" name="Графический объект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9598980-D22C-4904-9F8F-3DB09B2ECD8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5655"/>
            <a:ext cx="10302240" cy="571500"/>
          </a:xfrm>
        </p:spPr>
        <p:txBody>
          <a:bodyPr rtlCol="0"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3326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23.09.2020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23.09.2020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23.09.2020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23.09.2020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23.09.2020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23.09.2020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23.09.2020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23.09.2020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23.09.2020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  <p:sldLayoutId id="2147483674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243046"/>
          </a:xfrm>
        </p:spPr>
        <p:txBody>
          <a:bodyPr rtlCol="0"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Переменные и арифметические операции</a:t>
            </a:r>
            <a:endParaRPr lang="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10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590" y="558006"/>
            <a:ext cx="10058400" cy="1371600"/>
          </a:xfrm>
        </p:spPr>
        <p:txBody>
          <a:bodyPr>
            <a:normAutofit/>
          </a:bodyPr>
          <a:lstStyle/>
          <a:p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Данные в памяти компьютера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18F837-AEDF-4633-852E-E6C3C558E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90" y="2283248"/>
            <a:ext cx="8105507" cy="30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9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11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355" y="833264"/>
            <a:ext cx="10058400" cy="1371600"/>
          </a:xfrm>
        </p:spPr>
        <p:txBody>
          <a:bodyPr>
            <a:normAutofit/>
          </a:bodyPr>
          <a:lstStyle/>
          <a:p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Данные в памяти компьютера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D455C0-77E8-4094-BFD7-6328E05FE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19" y="3054548"/>
            <a:ext cx="5538694" cy="1892100"/>
          </a:xfrm>
          <a:prstGeom prst="rect">
            <a:avLst/>
          </a:prstGeom>
        </p:spPr>
      </p:pic>
      <p:pic>
        <p:nvPicPr>
          <p:cNvPr id="2050" name="Picture 2" descr="Как поставить нумерацию листов в ворде">
            <a:extLst>
              <a:ext uri="{FF2B5EF4-FFF2-40B4-BE49-F238E27FC236}">
                <a16:creationId xmlns:a16="http://schemas.microsoft.com/office/drawing/2014/main" id="{30C19ED7-331A-48D1-B455-24CE75AF0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61" y="2503497"/>
            <a:ext cx="3992269" cy="299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36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12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4" y="620016"/>
            <a:ext cx="10058400" cy="1371600"/>
          </a:xfrm>
        </p:spPr>
        <p:txBody>
          <a:bodyPr>
            <a:normAutofit/>
          </a:bodyPr>
          <a:lstStyle/>
          <a:p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Данные в памяти компьютера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D7AFE2-928A-4729-B251-A679DD862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03" y="1840550"/>
            <a:ext cx="754619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1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13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711" y="569960"/>
            <a:ext cx="10058400" cy="1371600"/>
          </a:xfrm>
        </p:spPr>
        <p:txBody>
          <a:bodyPr>
            <a:normAutofit/>
          </a:bodyPr>
          <a:lstStyle/>
          <a:p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Данные в памяти компьютера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F392694-5B13-43DB-843A-F90874E55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721" y="2263872"/>
            <a:ext cx="7606626" cy="11651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B22C69-E871-4873-92D2-3EA90AEC7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00" y="4437112"/>
            <a:ext cx="7606623" cy="116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5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14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196" y="715688"/>
            <a:ext cx="10058400" cy="1371600"/>
          </a:xfrm>
        </p:spPr>
        <p:txBody>
          <a:bodyPr>
            <a:normAutofit/>
          </a:bodyPr>
          <a:lstStyle/>
          <a:p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Данные в памяти компьютера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A31A99-9600-4083-8774-2664D7BDD8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56" b="46952"/>
          <a:stretch/>
        </p:blipFill>
        <p:spPr>
          <a:xfrm>
            <a:off x="3506452" y="2391357"/>
            <a:ext cx="5904656" cy="5347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8C3940-EAFA-4CA3-BDFF-59925AA101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52"/>
          <a:stretch/>
        </p:blipFill>
        <p:spPr>
          <a:xfrm>
            <a:off x="2288746" y="3931859"/>
            <a:ext cx="8703363" cy="53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1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15</a:t>
            </a:fld>
            <a:endParaRPr lang="ru-RU" noProof="0"/>
          </a:p>
        </p:txBody>
      </p:sp>
      <p:sp>
        <p:nvSpPr>
          <p:cNvPr id="12" name="Блок-схема: задержка 11">
            <a:extLst>
              <a:ext uri="{FF2B5EF4-FFF2-40B4-BE49-F238E27FC236}">
                <a16:creationId xmlns:a16="http://schemas.microsoft.com/office/drawing/2014/main" id="{ED56DEA5-184E-4A97-9D70-C2BB56257D77}"/>
              </a:ext>
            </a:extLst>
          </p:cNvPr>
          <p:cNvSpPr/>
          <p:nvPr/>
        </p:nvSpPr>
        <p:spPr>
          <a:xfrm>
            <a:off x="394521" y="387490"/>
            <a:ext cx="3233191" cy="6092331"/>
          </a:xfrm>
          <a:prstGeom prst="flowChartDelay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">
            <a:extLst>
              <a:ext uri="{FF2B5EF4-FFF2-40B4-BE49-F238E27FC236}">
                <a16:creationId xmlns:a16="http://schemas.microsoft.com/office/drawing/2014/main" id="{9B123DB7-6191-4502-AEAB-A60D5A96DD0E}"/>
              </a:ext>
            </a:extLst>
          </p:cNvPr>
          <p:cNvSpPr txBox="1">
            <a:spLocks/>
          </p:cNvSpPr>
          <p:nvPr/>
        </p:nvSpPr>
        <p:spPr>
          <a:xfrm>
            <a:off x="627358" y="2377722"/>
            <a:ext cx="2800123" cy="2102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Типы данных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DFB0893-2FEF-43E5-93AA-2053AA9C7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42" y="457200"/>
            <a:ext cx="76200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8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16</a:t>
            </a:fld>
            <a:endParaRPr lang="ru-RU" noProof="0"/>
          </a:p>
        </p:txBody>
      </p:sp>
      <p:sp>
        <p:nvSpPr>
          <p:cNvPr id="12" name="Блок-схема: задержка 11">
            <a:extLst>
              <a:ext uri="{FF2B5EF4-FFF2-40B4-BE49-F238E27FC236}">
                <a16:creationId xmlns:a16="http://schemas.microsoft.com/office/drawing/2014/main" id="{ED56DEA5-184E-4A97-9D70-C2BB56257D77}"/>
              </a:ext>
            </a:extLst>
          </p:cNvPr>
          <p:cNvSpPr/>
          <p:nvPr/>
        </p:nvSpPr>
        <p:spPr>
          <a:xfrm>
            <a:off x="394522" y="387490"/>
            <a:ext cx="2416412" cy="6092331"/>
          </a:xfrm>
          <a:prstGeom prst="flowChartDelay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">
            <a:extLst>
              <a:ext uri="{FF2B5EF4-FFF2-40B4-BE49-F238E27FC236}">
                <a16:creationId xmlns:a16="http://schemas.microsoft.com/office/drawing/2014/main" id="{9B123DB7-6191-4502-AEAB-A60D5A96DD0E}"/>
              </a:ext>
            </a:extLst>
          </p:cNvPr>
          <p:cNvSpPr txBox="1">
            <a:spLocks/>
          </p:cNvSpPr>
          <p:nvPr/>
        </p:nvSpPr>
        <p:spPr>
          <a:xfrm>
            <a:off x="721900" y="2377720"/>
            <a:ext cx="1851968" cy="2102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Типы</a:t>
            </a:r>
          </a:p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данных</a:t>
            </a:r>
          </a:p>
        </p:txBody>
      </p:sp>
      <p:pic>
        <p:nvPicPr>
          <p:cNvPr id="5122" name="Picture 2" descr="Типы данных и создание переменной на языке C# (sharp) » Nikulux">
            <a:extLst>
              <a:ext uri="{FF2B5EF4-FFF2-40B4-BE49-F238E27FC236}">
                <a16:creationId xmlns:a16="http://schemas.microsoft.com/office/drawing/2014/main" id="{FEA36366-E900-43E4-9F02-37A076B36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197" y="1101633"/>
            <a:ext cx="8303903" cy="465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299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266537" y="464743"/>
            <a:ext cx="4969752" cy="1216152"/>
          </a:xfrm>
        </p:spPr>
        <p:txBody>
          <a:bodyPr rtlCol="0">
            <a:normAutofit/>
          </a:bodyPr>
          <a:lstStyle/>
          <a:p>
            <a:pPr rtl="0"/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Переменная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17</a:t>
            </a:fld>
            <a:endParaRPr lang="ru-RU" noProof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453E80-6BC7-4391-99F9-ADA88DB268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715792" y="1591393"/>
            <a:ext cx="5571208" cy="991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2B3A445-2053-4BAF-82BB-7CB0A7F2D83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715792" y="3318471"/>
            <a:ext cx="5571208" cy="935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A7663F-CD46-4692-AA0E-E7B49222FF76}"/>
              </a:ext>
            </a:extLst>
          </p:cNvPr>
          <p:cNvSpPr txBox="1"/>
          <p:nvPr/>
        </p:nvSpPr>
        <p:spPr>
          <a:xfrm>
            <a:off x="1522109" y="2439891"/>
            <a:ext cx="3880108" cy="345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ru-RU" sz="2400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ru-RU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a;</a:t>
            </a:r>
            <a:endParaRPr lang="en-US" sz="2400" b="1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4;</a:t>
            </a:r>
          </a:p>
          <a:p>
            <a:pPr indent="215900" algn="just">
              <a:lnSpc>
                <a:spcPct val="115000"/>
              </a:lnSpc>
            </a:pPr>
            <a:r>
              <a:rPr lang="en-US" sz="2400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Debug.Log</a:t>
            </a:r>
            <a:r>
              <a:rPr 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(a);</a:t>
            </a:r>
          </a:p>
          <a:p>
            <a:pPr indent="215900" algn="just">
              <a:lnSpc>
                <a:spcPct val="115000"/>
              </a:lnSpc>
            </a:pPr>
            <a:endParaRPr lang="en-US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endParaRPr lang="en-US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a = a + 1;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3F179-ED1E-4A1A-B305-60E35546DFF9}"/>
              </a:ext>
            </a:extLst>
          </p:cNvPr>
          <p:cNvSpPr txBox="1"/>
          <p:nvPr/>
        </p:nvSpPr>
        <p:spPr>
          <a:xfrm>
            <a:off x="4512436" y="2908365"/>
            <a:ext cx="615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Инициализация переменной с помощью знака «</a:t>
            </a:r>
            <a:r>
              <a:rPr lang="ru-RU" b="1" dirty="0">
                <a:solidFill>
                  <a:srgbClr val="C00000"/>
                </a:solidFill>
              </a:rPr>
              <a:t>=</a:t>
            </a:r>
            <a:r>
              <a:rPr lang="ru-RU" dirty="0"/>
              <a:t>»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300AD-AAA0-43D4-B5CC-507752ED0AE2}"/>
              </a:ext>
            </a:extLst>
          </p:cNvPr>
          <p:cNvSpPr txBox="1"/>
          <p:nvPr/>
        </p:nvSpPr>
        <p:spPr>
          <a:xfrm>
            <a:off x="4066857" y="4840229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Новая инициализация с использованием старого значения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A5D1B1-F226-4F23-9EF7-412A51569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792" y="5252777"/>
            <a:ext cx="5571208" cy="919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6318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266537" y="464743"/>
            <a:ext cx="4969752" cy="1216152"/>
          </a:xfrm>
        </p:spPr>
        <p:txBody>
          <a:bodyPr rtlCol="0">
            <a:normAutofit/>
          </a:bodyPr>
          <a:lstStyle/>
          <a:p>
            <a:pPr rtl="0"/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Переменная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18</a:t>
            </a:fld>
            <a:endParaRPr lang="ru-RU" noProof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7663F-CD46-4692-AA0E-E7B49222FF76}"/>
              </a:ext>
            </a:extLst>
          </p:cNvPr>
          <p:cNvSpPr txBox="1"/>
          <p:nvPr/>
        </p:nvSpPr>
        <p:spPr>
          <a:xfrm>
            <a:off x="1817511" y="1680895"/>
            <a:ext cx="2040018" cy="345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ru-RU" sz="2400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ru-RU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a;</a:t>
            </a:r>
            <a:endParaRPr lang="en-US" sz="2400" b="1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int b = 5;</a:t>
            </a:r>
          </a:p>
          <a:p>
            <a:pPr indent="215900" algn="just">
              <a:lnSpc>
                <a:spcPct val="115000"/>
              </a:lnSpc>
            </a:pPr>
            <a:endParaRPr lang="en-US" sz="2400" b="1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endParaRPr lang="en-US" sz="2400" b="1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endParaRPr lang="en-US" sz="2400" b="1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endParaRPr lang="en-US" sz="2400" b="1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a = a + b;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A4C926-6DE8-4BED-B011-95840615B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327" y="1768143"/>
            <a:ext cx="6505163" cy="1080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7A3EA27-48DF-4190-B37D-F658A7AAF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327" y="4271541"/>
            <a:ext cx="6505163" cy="1087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9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300404" y="464743"/>
            <a:ext cx="4969752" cy="1216152"/>
          </a:xfrm>
        </p:spPr>
        <p:txBody>
          <a:bodyPr rtlCol="0">
            <a:normAutofit/>
          </a:bodyPr>
          <a:lstStyle/>
          <a:p>
            <a:pPr rtl="0"/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Задание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19</a:t>
            </a:fld>
            <a:endParaRPr lang="ru-RU" noProof="0"/>
          </a:p>
        </p:txBody>
      </p:sp>
      <p:sp>
        <p:nvSpPr>
          <p:cNvPr id="4" name="Прямоугольник 1">
            <a:extLst>
              <a:ext uri="{FF2B5EF4-FFF2-40B4-BE49-F238E27FC236}">
                <a16:creationId xmlns:a16="http://schemas.microsoft.com/office/drawing/2014/main" id="{0201402F-43AA-409E-9A5F-E5F14C6CE42E}"/>
              </a:ext>
            </a:extLst>
          </p:cNvPr>
          <p:cNvSpPr txBox="1">
            <a:spLocks/>
          </p:cNvSpPr>
          <p:nvPr/>
        </p:nvSpPr>
        <p:spPr>
          <a:xfrm>
            <a:off x="1103742" y="1680895"/>
            <a:ext cx="10456079" cy="379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1 Завести переменные целочисленного типа и вещественного типа.</a:t>
            </a: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2 Поместить в переменную типа байт число 125. И вывести на экран значение переменной в квадрате.</a:t>
            </a: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3 Присвоить дробное значение целочисленному типу.</a:t>
            </a:r>
          </a:p>
        </p:txBody>
      </p:sp>
    </p:spTree>
    <p:extLst>
      <p:ext uri="{BB962C8B-B14F-4D97-AF65-F5344CB8AC3E}">
        <p14:creationId xmlns:p14="http://schemas.microsoft.com/office/powerpoint/2010/main" val="209036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2</a:t>
            </a:fld>
            <a:endParaRPr lang="ru-RU" noProof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0F4E43B-C6C1-4103-8C59-CEDE83955A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539292" y="711199"/>
            <a:ext cx="6585908" cy="5323840"/>
          </a:xfrm>
          <a:prstGeom prst="rect">
            <a:avLst/>
          </a:prstGeom>
        </p:spPr>
      </p:pic>
      <p:sp>
        <p:nvSpPr>
          <p:cNvPr id="6" name="Блок-схема: задержка 5">
            <a:extLst>
              <a:ext uri="{FF2B5EF4-FFF2-40B4-BE49-F238E27FC236}">
                <a16:creationId xmlns:a16="http://schemas.microsoft.com/office/drawing/2014/main" id="{E8DA714B-E85B-41DF-9411-A04D77285D0E}"/>
              </a:ext>
            </a:extLst>
          </p:cNvPr>
          <p:cNvSpPr/>
          <p:nvPr/>
        </p:nvSpPr>
        <p:spPr>
          <a:xfrm>
            <a:off x="394521" y="387490"/>
            <a:ext cx="3233191" cy="6092331"/>
          </a:xfrm>
          <a:prstGeom prst="flowChartDelay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650270" y="2349217"/>
            <a:ext cx="3233191" cy="2047805"/>
          </a:xfrm>
        </p:spPr>
        <p:txBody>
          <a:bodyPr rtlCol="0">
            <a:normAutofit/>
          </a:bodyPr>
          <a:lstStyle/>
          <a:p>
            <a:pPr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Виды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2498794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Логический тип данных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1663576" y="2365584"/>
            <a:ext cx="2002942" cy="458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Тип </a:t>
            </a:r>
            <a:r>
              <a:rPr lang="ru-RU" sz="2800" b="1" spc="-1" dirty="0" err="1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bool</a:t>
            </a:r>
            <a:endParaRPr lang="ru-RU" sz="2800" spc="-1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092471" y="2974529"/>
            <a:ext cx="5486760" cy="159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Возможные значения:</a:t>
            </a:r>
            <a:endParaRPr lang="ru-RU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- 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True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(Истина, 1)</a:t>
            </a:r>
            <a:endParaRPr lang="ru-RU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- 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False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(Ложь, 0)</a:t>
            </a:r>
            <a:endParaRPr lang="ru-RU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spc="-1" dirty="0">
              <a:latin typeface="Arial"/>
            </a:endParaRPr>
          </a:p>
        </p:txBody>
      </p:sp>
      <p:pic>
        <p:nvPicPr>
          <p:cNvPr id="111" name="Рисунок 110"/>
          <p:cNvPicPr/>
          <p:nvPr/>
        </p:nvPicPr>
        <p:blipFill>
          <a:blip r:embed="rId2"/>
          <a:stretch/>
        </p:blipFill>
        <p:spPr>
          <a:xfrm>
            <a:off x="5795023" y="2762137"/>
            <a:ext cx="5203440" cy="1655640"/>
          </a:xfrm>
          <a:prstGeom prst="rect">
            <a:avLst/>
          </a:prstGeom>
          <a:ln>
            <a:noFill/>
          </a:ln>
        </p:spPr>
      </p:pic>
      <p:sp>
        <p:nvSpPr>
          <p:cNvPr id="112" name="CustomShape 4"/>
          <p:cNvSpPr/>
          <p:nvPr/>
        </p:nvSpPr>
        <p:spPr>
          <a:xfrm>
            <a:off x="7066844" y="2119149"/>
            <a:ext cx="2495205" cy="492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</a:t>
            </a:r>
            <a:r>
              <a:rPr lang="en-US" sz="22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кода:</a:t>
            </a:r>
            <a:endParaRPr lang="ru-RU" sz="2200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266537" y="464743"/>
            <a:ext cx="4969752" cy="1216152"/>
          </a:xfrm>
        </p:spPr>
        <p:txBody>
          <a:bodyPr rtlCol="0">
            <a:normAutofit/>
          </a:bodyPr>
          <a:lstStyle/>
          <a:p>
            <a:pPr rtl="0"/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Задание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21</a:t>
            </a:fld>
            <a:endParaRPr lang="ru-RU" noProof="0"/>
          </a:p>
        </p:txBody>
      </p:sp>
      <p:sp>
        <p:nvSpPr>
          <p:cNvPr id="4" name="Прямоугольник 1">
            <a:extLst>
              <a:ext uri="{FF2B5EF4-FFF2-40B4-BE49-F238E27FC236}">
                <a16:creationId xmlns:a16="http://schemas.microsoft.com/office/drawing/2014/main" id="{0201402F-43AA-409E-9A5F-E5F14C6CE42E}"/>
              </a:ext>
            </a:extLst>
          </p:cNvPr>
          <p:cNvSpPr txBox="1">
            <a:spLocks/>
          </p:cNvSpPr>
          <p:nvPr/>
        </p:nvSpPr>
        <p:spPr>
          <a:xfrm>
            <a:off x="1103742" y="1680895"/>
            <a:ext cx="10456079" cy="379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1 Завести переменные логического типа и задать им различные значения.</a:t>
            </a: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2 Вывести на экран эти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170880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символьный тип данных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5284249" y="1503000"/>
            <a:ext cx="2002942" cy="458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Тип </a:t>
            </a:r>
            <a:r>
              <a:rPr lang="en-US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char</a:t>
            </a:r>
            <a:endParaRPr lang="ru-RU" sz="2800" spc="-1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1230489" y="3964397"/>
            <a:ext cx="2495205" cy="492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</a:t>
            </a:r>
            <a:r>
              <a:rPr lang="en-US" sz="22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кода:</a:t>
            </a:r>
            <a:endParaRPr lang="ru-RU" sz="2200" spc="-1" dirty="0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542CC0-E23B-42A5-833D-7C4A7C556B78}"/>
              </a:ext>
            </a:extLst>
          </p:cNvPr>
          <p:cNvSpPr/>
          <p:nvPr/>
        </p:nvSpPr>
        <p:spPr>
          <a:xfrm>
            <a:off x="3317719" y="2185886"/>
            <a:ext cx="64588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https://unicode-table.com</a:t>
            </a:r>
            <a:endParaRPr lang="ru-RU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8481D-68FC-4B88-BF6E-F58FD479F16C}"/>
              </a:ext>
            </a:extLst>
          </p:cNvPr>
          <p:cNvSpPr txBox="1"/>
          <p:nvPr/>
        </p:nvSpPr>
        <p:spPr>
          <a:xfrm>
            <a:off x="1083733" y="4536664"/>
            <a:ext cx="60960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ru-RU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char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 a = 65;</a:t>
            </a:r>
            <a:endParaRPr lang="ru-RU" sz="24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char b ='A';</a:t>
            </a:r>
            <a:endParaRPr lang="ru-RU" sz="24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0A3E8-10AD-4A13-BF9E-E488D6177B8F}"/>
              </a:ext>
            </a:extLst>
          </p:cNvPr>
          <p:cNvSpPr txBox="1"/>
          <p:nvPr/>
        </p:nvSpPr>
        <p:spPr>
          <a:xfrm>
            <a:off x="5621868" y="4111932"/>
            <a:ext cx="6096000" cy="1332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ru-RU" sz="24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ru-RU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a = 3;</a:t>
            </a:r>
            <a:endParaRPr lang="en-US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char b = 'A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'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char result = (char) (a + b);</a:t>
            </a: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2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266537" y="464743"/>
            <a:ext cx="4969752" cy="1216152"/>
          </a:xfrm>
        </p:spPr>
        <p:txBody>
          <a:bodyPr rtlCol="0">
            <a:normAutofit/>
          </a:bodyPr>
          <a:lstStyle/>
          <a:p>
            <a:pPr rtl="0"/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Задание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23</a:t>
            </a:fld>
            <a:endParaRPr lang="ru-RU" noProof="0"/>
          </a:p>
        </p:txBody>
      </p:sp>
      <p:sp>
        <p:nvSpPr>
          <p:cNvPr id="4" name="Прямоугольник 1">
            <a:extLst>
              <a:ext uri="{FF2B5EF4-FFF2-40B4-BE49-F238E27FC236}">
                <a16:creationId xmlns:a16="http://schemas.microsoft.com/office/drawing/2014/main" id="{0201402F-43AA-409E-9A5F-E5F14C6CE42E}"/>
              </a:ext>
            </a:extLst>
          </p:cNvPr>
          <p:cNvSpPr txBox="1">
            <a:spLocks/>
          </p:cNvSpPr>
          <p:nvPr/>
        </p:nvSpPr>
        <p:spPr>
          <a:xfrm>
            <a:off x="1103742" y="1680895"/>
            <a:ext cx="10456079" cy="379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1 Завести переменные символьного типа и вывести их на экран.</a:t>
            </a: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13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строковый тип данных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5284248" y="1503000"/>
            <a:ext cx="3092107" cy="458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Тип </a:t>
            </a:r>
            <a:r>
              <a:rPr lang="en-US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string</a:t>
            </a:r>
            <a:endParaRPr lang="ru-RU" sz="2800" spc="-1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8481D-68FC-4B88-BF6E-F58FD479F16C}"/>
              </a:ext>
            </a:extLst>
          </p:cNvPr>
          <p:cNvSpPr txBox="1"/>
          <p:nvPr/>
        </p:nvSpPr>
        <p:spPr>
          <a:xfrm>
            <a:off x="903111" y="2300569"/>
            <a:ext cx="9414934" cy="303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char</a:t>
            </a:r>
            <a:r>
              <a:rPr lang="ru-RU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a = 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'</a:t>
            </a:r>
            <a:r>
              <a:rPr lang="en-US" sz="2400" kern="1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A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'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indent="215900" algn="just">
              <a:lnSpc>
                <a:spcPct val="115000"/>
              </a:lnSpc>
            </a:pP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s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tring s =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“</a:t>
            </a:r>
            <a:r>
              <a:rPr lang="ru-RU" sz="2400" kern="1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Строка – это больше одного символа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”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indent="215900" algn="just">
              <a:lnSpc>
                <a:spcPct val="115000"/>
              </a:lnSpc>
            </a:pPr>
            <a:endParaRPr lang="en-US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s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tring s =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“</a:t>
            </a:r>
            <a:r>
              <a:rPr lang="ru-RU" sz="2400" kern="1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Первая строка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”</a:t>
            </a:r>
            <a:r>
              <a:rPr lang="ru-RU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 +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“</a:t>
            </a:r>
            <a:r>
              <a:rPr lang="ru-RU" sz="2400" kern="1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Вторая строка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”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73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66838" y="529271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Работа со строками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00C3D-BD0A-426A-B86E-FE3A267EB0D8}"/>
              </a:ext>
            </a:extLst>
          </p:cNvPr>
          <p:cNvSpPr txBox="1"/>
          <p:nvPr/>
        </p:nvSpPr>
        <p:spPr>
          <a:xfrm>
            <a:off x="722488" y="1448034"/>
            <a:ext cx="8015111" cy="4880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ru-RU" sz="1600" b="1" kern="100" dirty="0">
                <a:solidFill>
                  <a:srgbClr val="0070C0"/>
                </a:solidFill>
              </a:rPr>
              <a:t>Замена строки</a:t>
            </a:r>
          </a:p>
          <a:p>
            <a:pPr indent="215900" algn="just">
              <a:lnSpc>
                <a:spcPct val="115000"/>
              </a:lnSpc>
            </a:pPr>
            <a:r>
              <a:rPr lang="en-US" sz="1600" kern="100" dirty="0">
                <a:solidFill>
                  <a:srgbClr val="000000"/>
                </a:solidFill>
              </a:rPr>
              <a:t>string text = "</a:t>
            </a:r>
            <a:r>
              <a:rPr lang="ru-RU" sz="1600" kern="100" dirty="0">
                <a:solidFill>
                  <a:srgbClr val="000000"/>
                </a:solidFill>
              </a:rPr>
              <a:t>хороший день";</a:t>
            </a:r>
          </a:p>
          <a:p>
            <a:pPr indent="215900" algn="just">
              <a:lnSpc>
                <a:spcPct val="115000"/>
              </a:lnSpc>
            </a:pPr>
            <a:r>
              <a:rPr lang="en-US" sz="1600" kern="100" dirty="0">
                <a:solidFill>
                  <a:srgbClr val="000000"/>
                </a:solidFill>
              </a:rPr>
              <a:t>text = </a:t>
            </a:r>
            <a:r>
              <a:rPr lang="en-US" sz="1600" kern="100" dirty="0" err="1">
                <a:solidFill>
                  <a:srgbClr val="000000"/>
                </a:solidFill>
              </a:rPr>
              <a:t>text.Replace</a:t>
            </a:r>
            <a:r>
              <a:rPr lang="en-US" sz="1600" kern="100" dirty="0">
                <a:solidFill>
                  <a:srgbClr val="000000"/>
                </a:solidFill>
              </a:rPr>
              <a:t>("</a:t>
            </a:r>
            <a:r>
              <a:rPr lang="ru-RU" sz="1600" kern="100" dirty="0">
                <a:solidFill>
                  <a:srgbClr val="000000"/>
                </a:solidFill>
              </a:rPr>
              <a:t>хороший", "плохой");</a:t>
            </a:r>
          </a:p>
          <a:p>
            <a:pPr indent="215900" algn="just">
              <a:lnSpc>
                <a:spcPct val="115000"/>
              </a:lnSpc>
            </a:pPr>
            <a:endParaRPr lang="ru-RU" sz="1600" kern="100" dirty="0">
              <a:solidFill>
                <a:srgbClr val="000000"/>
              </a:solidFill>
            </a:endParaRPr>
          </a:p>
          <a:p>
            <a:pPr indent="215900" algn="just">
              <a:lnSpc>
                <a:spcPct val="115000"/>
              </a:lnSpc>
            </a:pPr>
            <a:r>
              <a:rPr lang="ru-RU" sz="1600" b="1" kern="100" dirty="0">
                <a:solidFill>
                  <a:srgbClr val="0070C0"/>
                </a:solidFill>
              </a:rPr>
              <a:t>Поиск символа в строке</a:t>
            </a:r>
          </a:p>
          <a:p>
            <a:pPr indent="215900" algn="just">
              <a:lnSpc>
                <a:spcPct val="115000"/>
              </a:lnSpc>
            </a:pPr>
            <a:r>
              <a:rPr lang="en-US" sz="1600" kern="100" dirty="0">
                <a:solidFill>
                  <a:srgbClr val="000000"/>
                </a:solidFill>
              </a:rPr>
              <a:t>string s1 = "hello world";</a:t>
            </a:r>
          </a:p>
          <a:p>
            <a:pPr indent="215900" algn="just">
              <a:lnSpc>
                <a:spcPct val="115000"/>
              </a:lnSpc>
            </a:pPr>
            <a:r>
              <a:rPr lang="en-US" sz="1600" kern="100" dirty="0">
                <a:solidFill>
                  <a:srgbClr val="000000"/>
                </a:solidFill>
              </a:rPr>
              <a:t>char </a:t>
            </a:r>
            <a:r>
              <a:rPr lang="en-US" sz="1600" kern="100" dirty="0" err="1">
                <a:solidFill>
                  <a:srgbClr val="000000"/>
                </a:solidFill>
              </a:rPr>
              <a:t>ch</a:t>
            </a:r>
            <a:r>
              <a:rPr lang="en-US" sz="1600" kern="100" dirty="0">
                <a:solidFill>
                  <a:srgbClr val="000000"/>
                </a:solidFill>
              </a:rPr>
              <a:t> = 'o';</a:t>
            </a:r>
          </a:p>
          <a:p>
            <a:pPr indent="215900" algn="just">
              <a:lnSpc>
                <a:spcPct val="115000"/>
              </a:lnSpc>
            </a:pPr>
            <a:r>
              <a:rPr lang="en-US" sz="1600" kern="100" dirty="0">
                <a:solidFill>
                  <a:srgbClr val="000000"/>
                </a:solidFill>
              </a:rPr>
              <a:t>int </a:t>
            </a:r>
            <a:r>
              <a:rPr lang="en-US" sz="1600" kern="100" dirty="0" err="1">
                <a:solidFill>
                  <a:srgbClr val="000000"/>
                </a:solidFill>
              </a:rPr>
              <a:t>indexOfChar</a:t>
            </a:r>
            <a:r>
              <a:rPr lang="en-US" sz="1600" kern="100" dirty="0">
                <a:solidFill>
                  <a:srgbClr val="000000"/>
                </a:solidFill>
              </a:rPr>
              <a:t> = s1.IndexOf(</a:t>
            </a:r>
            <a:r>
              <a:rPr lang="en-US" sz="1600" kern="100" dirty="0" err="1">
                <a:solidFill>
                  <a:srgbClr val="000000"/>
                </a:solidFill>
              </a:rPr>
              <a:t>ch</a:t>
            </a:r>
            <a:r>
              <a:rPr lang="en-US" sz="1600" kern="100" dirty="0">
                <a:solidFill>
                  <a:srgbClr val="000000"/>
                </a:solidFill>
              </a:rPr>
              <a:t>); </a:t>
            </a:r>
            <a:r>
              <a:rPr lang="en-US" sz="1600" kern="100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sz="1600" kern="100" dirty="0" err="1">
                <a:solidFill>
                  <a:schemeClr val="accent1">
                    <a:lumMod val="75000"/>
                  </a:schemeClr>
                </a:solidFill>
              </a:rPr>
              <a:t>равно</a:t>
            </a:r>
            <a:r>
              <a:rPr lang="en-US" sz="1600" kern="100" dirty="0">
                <a:solidFill>
                  <a:schemeClr val="accent1">
                    <a:lumMod val="75000"/>
                  </a:schemeClr>
                </a:solidFill>
              </a:rPr>
              <a:t> 4</a:t>
            </a:r>
            <a:endParaRPr lang="ru-RU" sz="1600" kern="100" dirty="0">
              <a:solidFill>
                <a:schemeClr val="accent1">
                  <a:lumMod val="75000"/>
                </a:schemeClr>
              </a:solidFill>
            </a:endParaRPr>
          </a:p>
          <a:p>
            <a:pPr indent="215900" algn="just">
              <a:lnSpc>
                <a:spcPct val="115000"/>
              </a:lnSpc>
            </a:pPr>
            <a:endParaRPr lang="ru-RU" sz="1600" kern="100" dirty="0">
              <a:solidFill>
                <a:srgbClr val="000000"/>
              </a:solidFill>
            </a:endParaRPr>
          </a:p>
          <a:p>
            <a:pPr indent="215900" algn="just">
              <a:lnSpc>
                <a:spcPct val="115000"/>
              </a:lnSpc>
            </a:pPr>
            <a:r>
              <a:rPr lang="ru-RU" sz="1600" b="1" kern="100" dirty="0">
                <a:solidFill>
                  <a:srgbClr val="0070C0"/>
                </a:solidFill>
              </a:rPr>
              <a:t>Сравнение строк</a:t>
            </a:r>
          </a:p>
          <a:p>
            <a:pPr indent="215900" algn="just">
              <a:lnSpc>
                <a:spcPct val="115000"/>
              </a:lnSpc>
            </a:pPr>
            <a:r>
              <a:rPr lang="ru-RU" sz="1600" b="1" kern="100" dirty="0">
                <a:solidFill>
                  <a:srgbClr val="0070C0"/>
                </a:solidFill>
              </a:rPr>
              <a:t>-1 </a:t>
            </a:r>
            <a:r>
              <a:rPr lang="en-US" sz="1600" b="1" kern="100" dirty="0">
                <a:solidFill>
                  <a:srgbClr val="0070C0"/>
                </a:solidFill>
              </a:rPr>
              <a:t>–</a:t>
            </a:r>
            <a:r>
              <a:rPr lang="ru-RU" sz="1600" b="1" kern="100" dirty="0">
                <a:solidFill>
                  <a:srgbClr val="0070C0"/>
                </a:solidFill>
              </a:rPr>
              <a:t> первая строка по алфавиту стоит выше второй</a:t>
            </a:r>
          </a:p>
          <a:p>
            <a:pPr indent="215900" algn="just">
              <a:lnSpc>
                <a:spcPct val="115000"/>
              </a:lnSpc>
            </a:pPr>
            <a:r>
              <a:rPr lang="ru-RU" sz="1600" b="1" kern="100" dirty="0">
                <a:solidFill>
                  <a:srgbClr val="0070C0"/>
                </a:solidFill>
              </a:rPr>
              <a:t> </a:t>
            </a:r>
            <a:r>
              <a:rPr lang="en-US" sz="1600" b="1" kern="100" dirty="0">
                <a:solidFill>
                  <a:srgbClr val="0070C0"/>
                </a:solidFill>
              </a:rPr>
              <a:t>0</a:t>
            </a:r>
            <a:r>
              <a:rPr lang="ru-RU" sz="1600" b="1" kern="100" dirty="0">
                <a:solidFill>
                  <a:srgbClr val="0070C0"/>
                </a:solidFill>
              </a:rPr>
              <a:t> </a:t>
            </a:r>
            <a:r>
              <a:rPr lang="en-US" sz="1600" b="1" kern="100" dirty="0">
                <a:solidFill>
                  <a:srgbClr val="0070C0"/>
                </a:solidFill>
              </a:rPr>
              <a:t>–</a:t>
            </a:r>
            <a:r>
              <a:rPr lang="ru-RU" sz="1600" b="1" kern="100" dirty="0">
                <a:solidFill>
                  <a:srgbClr val="0070C0"/>
                </a:solidFill>
              </a:rPr>
              <a:t> строки равны</a:t>
            </a:r>
          </a:p>
          <a:p>
            <a:pPr indent="215900" algn="just">
              <a:lnSpc>
                <a:spcPct val="115000"/>
              </a:lnSpc>
            </a:pPr>
            <a:r>
              <a:rPr lang="ru-RU" sz="1600" b="1" kern="100" dirty="0">
                <a:solidFill>
                  <a:srgbClr val="0070C0"/>
                </a:solidFill>
              </a:rPr>
              <a:t> 1 </a:t>
            </a:r>
            <a:r>
              <a:rPr lang="en-US" sz="1600" b="1" kern="100" dirty="0">
                <a:solidFill>
                  <a:srgbClr val="0070C0"/>
                </a:solidFill>
              </a:rPr>
              <a:t>–</a:t>
            </a:r>
            <a:r>
              <a:rPr lang="ru-RU" sz="1600" b="1" kern="100" dirty="0">
                <a:solidFill>
                  <a:srgbClr val="0070C0"/>
                </a:solidFill>
              </a:rPr>
              <a:t> первая строка по алфавиту стоит ниже второй</a:t>
            </a:r>
          </a:p>
          <a:p>
            <a:pPr indent="215900" algn="just">
              <a:lnSpc>
                <a:spcPct val="115000"/>
              </a:lnSpc>
            </a:pPr>
            <a:endParaRPr lang="ru-RU" sz="1600" b="1" kern="100" dirty="0">
              <a:solidFill>
                <a:srgbClr val="0070C0"/>
              </a:solidFill>
            </a:endParaRPr>
          </a:p>
          <a:p>
            <a:pPr indent="215900" algn="just">
              <a:lnSpc>
                <a:spcPct val="115000"/>
              </a:lnSpc>
            </a:pPr>
            <a:r>
              <a:rPr lang="en-US" sz="1600" kern="100" dirty="0">
                <a:solidFill>
                  <a:srgbClr val="000000"/>
                </a:solidFill>
              </a:rPr>
              <a:t>string s1 = "hello";</a:t>
            </a:r>
          </a:p>
          <a:p>
            <a:pPr indent="215900" algn="just">
              <a:lnSpc>
                <a:spcPct val="115000"/>
              </a:lnSpc>
            </a:pPr>
            <a:r>
              <a:rPr lang="en-US" sz="1600" kern="100" dirty="0">
                <a:solidFill>
                  <a:srgbClr val="000000"/>
                </a:solidFill>
              </a:rPr>
              <a:t>string s2 = "world";</a:t>
            </a:r>
          </a:p>
          <a:p>
            <a:pPr indent="215900" algn="just">
              <a:lnSpc>
                <a:spcPct val="115000"/>
              </a:lnSpc>
            </a:pPr>
            <a:r>
              <a:rPr lang="en-US" sz="1600" kern="100" dirty="0">
                <a:solidFill>
                  <a:srgbClr val="000000"/>
                </a:solidFill>
              </a:rPr>
              <a:t>int result = </a:t>
            </a:r>
            <a:r>
              <a:rPr lang="en-US" sz="1600" kern="100" dirty="0" err="1">
                <a:solidFill>
                  <a:srgbClr val="000000"/>
                </a:solidFill>
              </a:rPr>
              <a:t>String.Compare</a:t>
            </a:r>
            <a:r>
              <a:rPr lang="en-US" sz="1600" kern="100" dirty="0">
                <a:solidFill>
                  <a:srgbClr val="000000"/>
                </a:solidFill>
              </a:rPr>
              <a:t>(s1, s2);</a:t>
            </a:r>
            <a:r>
              <a:rPr lang="ru-RU" sz="1600" kern="100" dirty="0">
                <a:solidFill>
                  <a:srgbClr val="000000"/>
                </a:solidFill>
              </a:rPr>
              <a:t> // </a:t>
            </a:r>
            <a:r>
              <a:rPr lang="en-US" sz="1600" kern="100" dirty="0">
                <a:solidFill>
                  <a:srgbClr val="000000"/>
                </a:solidFill>
              </a:rPr>
              <a:t>result = 0</a:t>
            </a:r>
          </a:p>
        </p:txBody>
      </p:sp>
    </p:spTree>
    <p:extLst>
      <p:ext uri="{BB962C8B-B14F-4D97-AF65-F5344CB8AC3E}">
        <p14:creationId xmlns:p14="http://schemas.microsoft.com/office/powerpoint/2010/main" val="235615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266537" y="464743"/>
            <a:ext cx="4969752" cy="1216152"/>
          </a:xfrm>
        </p:spPr>
        <p:txBody>
          <a:bodyPr rtlCol="0">
            <a:normAutofit/>
          </a:bodyPr>
          <a:lstStyle/>
          <a:p>
            <a:pPr rtl="0"/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Задание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26</a:t>
            </a:fld>
            <a:endParaRPr lang="ru-RU" noProof="0"/>
          </a:p>
        </p:txBody>
      </p:sp>
      <p:sp>
        <p:nvSpPr>
          <p:cNvPr id="4" name="Прямоугольник 1">
            <a:extLst>
              <a:ext uri="{FF2B5EF4-FFF2-40B4-BE49-F238E27FC236}">
                <a16:creationId xmlns:a16="http://schemas.microsoft.com/office/drawing/2014/main" id="{0201402F-43AA-409E-9A5F-E5F14C6CE42E}"/>
              </a:ext>
            </a:extLst>
          </p:cNvPr>
          <p:cNvSpPr txBox="1">
            <a:spLocks/>
          </p:cNvSpPr>
          <p:nvPr/>
        </p:nvSpPr>
        <p:spPr>
          <a:xfrm>
            <a:off x="1103742" y="1680895"/>
            <a:ext cx="10456079" cy="379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1 Завести переменные строкового типа</a:t>
            </a: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2 Вывести их экран</a:t>
            </a: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3 Сложить строки в одну</a:t>
            </a: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4 Найти позицию символа «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a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» в любую из строк</a:t>
            </a: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219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Преобразование типов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9B62F-5361-49F9-A088-1B7B97DDEDF6}"/>
              </a:ext>
            </a:extLst>
          </p:cNvPr>
          <p:cNvSpPr txBox="1"/>
          <p:nvPr/>
        </p:nvSpPr>
        <p:spPr>
          <a:xfrm>
            <a:off x="2961279" y="184008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70</a:t>
            </a:r>
            <a:endParaRPr lang="ru-RU" sz="3200" b="1" dirty="0"/>
          </a:p>
        </p:txBody>
      </p:sp>
      <p:sp>
        <p:nvSpPr>
          <p:cNvPr id="3" name="Прямоугольник: один скругленный угол 2">
            <a:extLst>
              <a:ext uri="{FF2B5EF4-FFF2-40B4-BE49-F238E27FC236}">
                <a16:creationId xmlns:a16="http://schemas.microsoft.com/office/drawing/2014/main" id="{DFA285DF-93E1-469B-827F-CBDA806A3FE4}"/>
              </a:ext>
            </a:extLst>
          </p:cNvPr>
          <p:cNvSpPr/>
          <p:nvPr/>
        </p:nvSpPr>
        <p:spPr>
          <a:xfrm>
            <a:off x="2344260" y="3416331"/>
            <a:ext cx="1873956" cy="7592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EF45AC8-844A-4CEB-8CE2-9319EDE62125}"/>
              </a:ext>
            </a:extLst>
          </p:cNvPr>
          <p:cNvCxnSpPr/>
          <p:nvPr/>
        </p:nvCxnSpPr>
        <p:spPr>
          <a:xfrm flipV="1">
            <a:off x="3281238" y="2424864"/>
            <a:ext cx="0" cy="86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1E63AD-98B7-416F-B57F-2C96104991F5}"/>
              </a:ext>
            </a:extLst>
          </p:cNvPr>
          <p:cNvSpPr txBox="1"/>
          <p:nvPr/>
        </p:nvSpPr>
        <p:spPr>
          <a:xfrm>
            <a:off x="8472311" y="1840089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70.8</a:t>
            </a:r>
            <a:endParaRPr lang="ru-RU" sz="3200" b="1" dirty="0"/>
          </a:p>
        </p:txBody>
      </p:sp>
      <p:sp>
        <p:nvSpPr>
          <p:cNvPr id="9" name="Прямоугольник: один скругленный угол 8">
            <a:extLst>
              <a:ext uri="{FF2B5EF4-FFF2-40B4-BE49-F238E27FC236}">
                <a16:creationId xmlns:a16="http://schemas.microsoft.com/office/drawing/2014/main" id="{764949E1-A2F1-45F2-9930-81B24F597B4C}"/>
              </a:ext>
            </a:extLst>
          </p:cNvPr>
          <p:cNvSpPr/>
          <p:nvPr/>
        </p:nvSpPr>
        <p:spPr>
          <a:xfrm>
            <a:off x="7855292" y="3416331"/>
            <a:ext cx="1873956" cy="7592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5327137-2E7D-40B2-B08D-56A59864BE1A}"/>
              </a:ext>
            </a:extLst>
          </p:cNvPr>
          <p:cNvCxnSpPr/>
          <p:nvPr/>
        </p:nvCxnSpPr>
        <p:spPr>
          <a:xfrm flipV="1">
            <a:off x="8792270" y="2424864"/>
            <a:ext cx="0" cy="86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4D43A1-192C-4FF9-A814-0F45906AD9A3}"/>
              </a:ext>
            </a:extLst>
          </p:cNvPr>
          <p:cNvSpPr txBox="1"/>
          <p:nvPr/>
        </p:nvSpPr>
        <p:spPr>
          <a:xfrm>
            <a:off x="2062038" y="4891513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b = a + 70;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B95C609-F24E-4664-8F3C-8E945B9B1EC9}"/>
              </a:ext>
            </a:extLst>
          </p:cNvPr>
          <p:cNvCxnSpPr/>
          <p:nvPr/>
        </p:nvCxnSpPr>
        <p:spPr>
          <a:xfrm>
            <a:off x="3793067" y="4385857"/>
            <a:ext cx="0" cy="89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A6059B-CC82-4604-89C0-2C72907A2E56}"/>
              </a:ext>
            </a:extLst>
          </p:cNvPr>
          <p:cNvSpPr txBox="1"/>
          <p:nvPr/>
        </p:nvSpPr>
        <p:spPr>
          <a:xfrm>
            <a:off x="7692466" y="4891513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 a = 4.7F;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 b = a + 70.9;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9E61F8D-8247-419D-AB0E-00FA6B926BA8}"/>
              </a:ext>
            </a:extLst>
          </p:cNvPr>
          <p:cNvCxnSpPr/>
          <p:nvPr/>
        </p:nvCxnSpPr>
        <p:spPr>
          <a:xfrm>
            <a:off x="9589911" y="4380206"/>
            <a:ext cx="0" cy="89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46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Преобразование типов</a:t>
            </a:r>
          </a:p>
        </p:txBody>
      </p:sp>
      <p:pic>
        <p:nvPicPr>
          <p:cNvPr id="3074" name="Picture 2" descr="Преобразование типов в Java • Vertex Academy">
            <a:extLst>
              <a:ext uri="{FF2B5EF4-FFF2-40B4-BE49-F238E27FC236}">
                <a16:creationId xmlns:a16="http://schemas.microsoft.com/office/drawing/2014/main" id="{5B4F92F9-CAD0-4928-8DA6-05CE9B0C1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070" y="1768352"/>
            <a:ext cx="50673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C261F5-7C06-4022-96D9-54753BE4C152}"/>
              </a:ext>
            </a:extLst>
          </p:cNvPr>
          <p:cNvSpPr txBox="1"/>
          <p:nvPr/>
        </p:nvSpPr>
        <p:spPr>
          <a:xfrm>
            <a:off x="3489904" y="4767335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int b = a + 70;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76B36-E1B1-4E0F-8C9B-DEC2D2A58F75}"/>
              </a:ext>
            </a:extLst>
          </p:cNvPr>
          <p:cNvSpPr txBox="1"/>
          <p:nvPr/>
        </p:nvSpPr>
        <p:spPr>
          <a:xfrm>
            <a:off x="6374215" y="4767335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b = a + (byte)70;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12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Неявное Преобразование типов</a:t>
            </a:r>
          </a:p>
        </p:txBody>
      </p:sp>
      <p:pic>
        <p:nvPicPr>
          <p:cNvPr id="4098" name="Picture 2" descr="Java | Преобразования типов данных">
            <a:extLst>
              <a:ext uri="{FF2B5EF4-FFF2-40B4-BE49-F238E27FC236}">
                <a16:creationId xmlns:a16="http://schemas.microsoft.com/office/drawing/2014/main" id="{4D46B1B2-4F0B-4B6D-B881-CD66AFB8D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21" y="2033941"/>
            <a:ext cx="8191198" cy="357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7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5196538" y="1134829"/>
            <a:ext cx="1234480" cy="1216152"/>
          </a:xfrm>
        </p:spPr>
        <p:txBody>
          <a:bodyPr rtlCol="0"/>
          <a:lstStyle/>
          <a:p>
            <a:pPr rtl="0"/>
            <a:r>
              <a:rPr lang="ru-RU" dirty="0"/>
              <a:t>Код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4778" y="5685085"/>
            <a:ext cx="838200" cy="365760"/>
          </a:xfrm>
        </p:spPr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3</a:t>
            </a:fld>
            <a:endParaRPr lang="ru-RU" noProof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5DB8B68-3AF1-4C02-B85B-EB9D213A1C35}"/>
              </a:ext>
            </a:extLst>
          </p:cNvPr>
          <p:cNvSpPr/>
          <p:nvPr/>
        </p:nvSpPr>
        <p:spPr>
          <a:xfrm>
            <a:off x="2532242" y="2563013"/>
            <a:ext cx="2664296" cy="7920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Комментарий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CCC2F8-A62E-414A-BA23-02F5230200AE}"/>
              </a:ext>
            </a:extLst>
          </p:cNvPr>
          <p:cNvSpPr/>
          <p:nvPr/>
        </p:nvSpPr>
        <p:spPr>
          <a:xfrm>
            <a:off x="6473885" y="2569774"/>
            <a:ext cx="2664296" cy="7920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solidFill>
                  <a:schemeClr val="accent6">
                    <a:lumMod val="50000"/>
                  </a:schemeClr>
                </a:solidFill>
              </a:rPr>
              <a:t>Стейтмент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766AE5-15D4-4515-8B10-9D7139267741}"/>
              </a:ext>
            </a:extLst>
          </p:cNvPr>
          <p:cNvSpPr/>
          <p:nvPr/>
        </p:nvSpPr>
        <p:spPr>
          <a:xfrm>
            <a:off x="3513477" y="4291205"/>
            <a:ext cx="2088232" cy="7978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Простой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99E8076-E581-424B-BC33-1B37F26A8FCB}"/>
              </a:ext>
            </a:extLst>
          </p:cNvPr>
          <p:cNvSpPr/>
          <p:nvPr/>
        </p:nvSpPr>
        <p:spPr>
          <a:xfrm>
            <a:off x="6140603" y="4291206"/>
            <a:ext cx="2088232" cy="7978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Составной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E59E11F-0A8A-4D1F-9961-301030FAD012}"/>
              </a:ext>
            </a:extLst>
          </p:cNvPr>
          <p:cNvCxnSpPr/>
          <p:nvPr/>
        </p:nvCxnSpPr>
        <p:spPr>
          <a:xfrm flipH="1">
            <a:off x="4844460" y="2058958"/>
            <a:ext cx="542443" cy="390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A78F98C-DF76-4DA2-9777-F5284E5166EE}"/>
              </a:ext>
            </a:extLst>
          </p:cNvPr>
          <p:cNvCxnSpPr>
            <a:cxnSpLocks/>
          </p:cNvCxnSpPr>
          <p:nvPr/>
        </p:nvCxnSpPr>
        <p:spPr>
          <a:xfrm>
            <a:off x="6431019" y="2088830"/>
            <a:ext cx="573681" cy="360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6220748-7F1D-4823-9B45-762894E8BBBB}"/>
              </a:ext>
            </a:extLst>
          </p:cNvPr>
          <p:cNvCxnSpPr>
            <a:cxnSpLocks/>
          </p:cNvCxnSpPr>
          <p:nvPr/>
        </p:nvCxnSpPr>
        <p:spPr>
          <a:xfrm>
            <a:off x="3864391" y="3571125"/>
            <a:ext cx="1" cy="637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8F9ADE4-64B2-46B1-8626-65C03F99DA2B}"/>
              </a:ext>
            </a:extLst>
          </p:cNvPr>
          <p:cNvCxnSpPr>
            <a:cxnSpLocks/>
          </p:cNvCxnSpPr>
          <p:nvPr/>
        </p:nvCxnSpPr>
        <p:spPr>
          <a:xfrm>
            <a:off x="7940803" y="3571125"/>
            <a:ext cx="0" cy="525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476C18B1-56BA-481D-AB96-4AF398572755}"/>
              </a:ext>
            </a:extLst>
          </p:cNvPr>
          <p:cNvCxnSpPr>
            <a:cxnSpLocks/>
          </p:cNvCxnSpPr>
          <p:nvPr/>
        </p:nvCxnSpPr>
        <p:spPr>
          <a:xfrm flipH="1">
            <a:off x="5115681" y="3482387"/>
            <a:ext cx="1889019" cy="664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F5ACD5F-8587-4521-BE97-1356A3C95038}"/>
              </a:ext>
            </a:extLst>
          </p:cNvPr>
          <p:cNvCxnSpPr/>
          <p:nvPr/>
        </p:nvCxnSpPr>
        <p:spPr>
          <a:xfrm>
            <a:off x="5115681" y="3482387"/>
            <a:ext cx="1889019" cy="664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89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Явное Преобразование типов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6E982-AB49-4564-8E5F-286CD83C1067}"/>
              </a:ext>
            </a:extLst>
          </p:cNvPr>
          <p:cNvSpPr txBox="1"/>
          <p:nvPr/>
        </p:nvSpPr>
        <p:spPr>
          <a:xfrm>
            <a:off x="1305684" y="3926684"/>
            <a:ext cx="6096000" cy="8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700"/>
              </a:spcAft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double a = 56.9898;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700"/>
              </a:spcAft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int b = (int)a;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18BDE-9DA2-4C09-81BC-3B76194803E3}"/>
              </a:ext>
            </a:extLst>
          </p:cNvPr>
          <p:cNvSpPr txBox="1"/>
          <p:nvPr/>
        </p:nvSpPr>
        <p:spPr>
          <a:xfrm>
            <a:off x="1557868" y="2328935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b = a + (byte)70;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1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1990725" y="-16686"/>
            <a:ext cx="4638674" cy="1928498"/>
          </a:xfrm>
        </p:spPr>
        <p:txBody>
          <a:bodyPr rtlCol="0"/>
          <a:lstStyle/>
          <a:p>
            <a:pPr rtl="0"/>
            <a:r>
              <a:rPr lang="ru-RU" b="0" dirty="0"/>
              <a:t>Комментарии</a:t>
            </a:r>
            <a:endParaRPr lang="ru-RU" dirty="0"/>
          </a:p>
        </p:txBody>
      </p:sp>
      <p:graphicFrame>
        <p:nvGraphicFramePr>
          <p:cNvPr id="10" name="Объект 3" descr="интеллектуальный графический дизайн списка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/>
        </p:nvGraphicFramePr>
        <p:xfrm>
          <a:off x="1990725" y="1412776"/>
          <a:ext cx="821055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8646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1990725" y="-16686"/>
            <a:ext cx="4638674" cy="1928498"/>
          </a:xfrm>
        </p:spPr>
        <p:txBody>
          <a:bodyPr rtlCol="0"/>
          <a:lstStyle/>
          <a:p>
            <a:pPr rtl="0"/>
            <a:r>
              <a:rPr lang="ru-RU" b="0" dirty="0" err="1"/>
              <a:t>Стейтменты</a:t>
            </a:r>
            <a:endParaRPr lang="ru-RU" dirty="0"/>
          </a:p>
        </p:txBody>
      </p:sp>
      <p:graphicFrame>
        <p:nvGraphicFramePr>
          <p:cNvPr id="10" name="Объект 3" descr="интеллектуальный графический дизайн списка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684997"/>
              </p:ext>
            </p:extLst>
          </p:nvPr>
        </p:nvGraphicFramePr>
        <p:xfrm>
          <a:off x="1990725" y="1412776"/>
          <a:ext cx="821055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3276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266537" y="464743"/>
            <a:ext cx="4969752" cy="1216152"/>
          </a:xfrm>
        </p:spPr>
        <p:txBody>
          <a:bodyPr rtlCol="0">
            <a:normAutofit/>
          </a:bodyPr>
          <a:lstStyle/>
          <a:p>
            <a:pPr rtl="0"/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Переменная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6</a:t>
            </a:fld>
            <a:endParaRPr lang="ru-RU" noProof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12A985-C2CC-4DEE-B103-E03BE32B7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121" r="54681"/>
          <a:stretch/>
        </p:blipFill>
        <p:spPr>
          <a:xfrm>
            <a:off x="880023" y="2972009"/>
            <a:ext cx="2638436" cy="133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453E80-6BC7-4391-99F9-ADA88DB2689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715792" y="1771507"/>
            <a:ext cx="6840760" cy="141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2B3A445-2053-4BAF-82BB-7CB0A7F2D83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4715792" y="4009218"/>
            <a:ext cx="6910028" cy="1569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3761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7</a:t>
            </a:fld>
            <a:endParaRPr lang="ru-RU" noProof="0"/>
          </a:p>
        </p:txBody>
      </p:sp>
      <p:pic>
        <p:nvPicPr>
          <p:cNvPr id="3" name="Picture 2" descr="Ключевые слова, базовые типы данных, константы C# - презентация онлайн">
            <a:extLst>
              <a:ext uri="{FF2B5EF4-FFF2-40B4-BE49-F238E27FC236}">
                <a16:creationId xmlns:a16="http://schemas.microsoft.com/office/drawing/2014/main" id="{B0661F23-F0B1-4F92-88C1-1430102E3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220" y="725348"/>
            <a:ext cx="7089422" cy="530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Блок-схема: задержка 3">
            <a:extLst>
              <a:ext uri="{FF2B5EF4-FFF2-40B4-BE49-F238E27FC236}">
                <a16:creationId xmlns:a16="http://schemas.microsoft.com/office/drawing/2014/main" id="{2E128E86-893E-4C9A-8DB2-9F7B371D35A2}"/>
              </a:ext>
            </a:extLst>
          </p:cNvPr>
          <p:cNvSpPr/>
          <p:nvPr/>
        </p:nvSpPr>
        <p:spPr>
          <a:xfrm>
            <a:off x="394521" y="387490"/>
            <a:ext cx="3233191" cy="6092331"/>
          </a:xfrm>
          <a:prstGeom prst="flowChartDelay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627358" y="2377722"/>
            <a:ext cx="2800123" cy="2102555"/>
          </a:xfrm>
        </p:spPr>
        <p:txBody>
          <a:bodyPr rtlCol="0">
            <a:normAutofit/>
          </a:bodyPr>
          <a:lstStyle/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Ключевые слова</a:t>
            </a:r>
          </a:p>
        </p:txBody>
      </p:sp>
    </p:spTree>
    <p:extLst>
      <p:ext uri="{BB962C8B-B14F-4D97-AF65-F5344CB8AC3E}">
        <p14:creationId xmlns:p14="http://schemas.microsoft.com/office/powerpoint/2010/main" val="78472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8</a:t>
            </a:fld>
            <a:endParaRPr lang="ru-RU" noProof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4A2AA6-A903-4D50-ABA3-6DE65A7BC182}"/>
              </a:ext>
            </a:extLst>
          </p:cNvPr>
          <p:cNvPicPr/>
          <p:nvPr/>
        </p:nvPicPr>
        <p:blipFill rotWithShape="1">
          <a:blip r:embed="rId3"/>
          <a:srcRect l="36576"/>
          <a:stretch/>
        </p:blipFill>
        <p:spPr>
          <a:xfrm>
            <a:off x="6453614" y="2066189"/>
            <a:ext cx="3047359" cy="3284229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C83E21-3228-485C-9448-0DA1FB2148D7}"/>
              </a:ext>
            </a:extLst>
          </p:cNvPr>
          <p:cNvSpPr txBox="1"/>
          <p:nvPr/>
        </p:nvSpPr>
        <p:spPr>
          <a:xfrm>
            <a:off x="6631796" y="1322916"/>
            <a:ext cx="269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Где правильное имя?</a:t>
            </a:r>
          </a:p>
        </p:txBody>
      </p:sp>
      <p:sp>
        <p:nvSpPr>
          <p:cNvPr id="2" name="Блок-схема: задержка 1">
            <a:extLst>
              <a:ext uri="{FF2B5EF4-FFF2-40B4-BE49-F238E27FC236}">
                <a16:creationId xmlns:a16="http://schemas.microsoft.com/office/drawing/2014/main" id="{19098C2F-6113-4C2E-B009-6A3A64978D0A}"/>
              </a:ext>
            </a:extLst>
          </p:cNvPr>
          <p:cNvSpPr/>
          <p:nvPr/>
        </p:nvSpPr>
        <p:spPr>
          <a:xfrm>
            <a:off x="394521" y="387490"/>
            <a:ext cx="3233191" cy="6092331"/>
          </a:xfrm>
          <a:prstGeom prst="flowChartDelay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1">
            <a:extLst>
              <a:ext uri="{FF2B5EF4-FFF2-40B4-BE49-F238E27FC236}">
                <a16:creationId xmlns:a16="http://schemas.microsoft.com/office/drawing/2014/main" id="{150F0A12-14B1-4DBF-9BA4-E9173ED77A5E}"/>
              </a:ext>
            </a:extLst>
          </p:cNvPr>
          <p:cNvSpPr txBox="1">
            <a:spLocks/>
          </p:cNvSpPr>
          <p:nvPr/>
        </p:nvSpPr>
        <p:spPr>
          <a:xfrm>
            <a:off x="627358" y="2377722"/>
            <a:ext cx="2800123" cy="2102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Имена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327067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9</a:t>
            </a:fld>
            <a:endParaRPr lang="ru-RU" noProof="0"/>
          </a:p>
        </p:txBody>
      </p:sp>
      <p:sp>
        <p:nvSpPr>
          <p:cNvPr id="2" name="Блок-схема: задержка 1">
            <a:extLst>
              <a:ext uri="{FF2B5EF4-FFF2-40B4-BE49-F238E27FC236}">
                <a16:creationId xmlns:a16="http://schemas.microsoft.com/office/drawing/2014/main" id="{19098C2F-6113-4C2E-B009-6A3A64978D0A}"/>
              </a:ext>
            </a:extLst>
          </p:cNvPr>
          <p:cNvSpPr/>
          <p:nvPr/>
        </p:nvSpPr>
        <p:spPr>
          <a:xfrm>
            <a:off x="394521" y="387490"/>
            <a:ext cx="3233191" cy="6092331"/>
          </a:xfrm>
          <a:prstGeom prst="flowChartDelay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1">
            <a:extLst>
              <a:ext uri="{FF2B5EF4-FFF2-40B4-BE49-F238E27FC236}">
                <a16:creationId xmlns:a16="http://schemas.microsoft.com/office/drawing/2014/main" id="{150F0A12-14B1-4DBF-9BA4-E9173ED77A5E}"/>
              </a:ext>
            </a:extLst>
          </p:cNvPr>
          <p:cNvSpPr txBox="1">
            <a:spLocks/>
          </p:cNvSpPr>
          <p:nvPr/>
        </p:nvSpPr>
        <p:spPr>
          <a:xfrm>
            <a:off x="627358" y="2377722"/>
            <a:ext cx="2800123" cy="2102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Имена переменных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4F2B43-0B9D-4E8D-9E4F-B032BE34CB1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459812" y="2708332"/>
            <a:ext cx="3034960" cy="1644536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CF1E9B-C8EF-4FC3-98FB-724FE552C55D}"/>
              </a:ext>
            </a:extLst>
          </p:cNvPr>
          <p:cNvSpPr txBox="1"/>
          <p:nvPr/>
        </p:nvSpPr>
        <p:spPr>
          <a:xfrm>
            <a:off x="5915574" y="1904008"/>
            <a:ext cx="412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Сколько переменных объявлено?</a:t>
            </a:r>
          </a:p>
        </p:txBody>
      </p:sp>
    </p:spTree>
    <p:extLst>
      <p:ext uri="{BB962C8B-B14F-4D97-AF65-F5344CB8AC3E}">
        <p14:creationId xmlns:p14="http://schemas.microsoft.com/office/powerpoint/2010/main" val="2869659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{6BE6928B-9DDC-485E-A57E-63FF3609EA2A}tf78438558_win32</Template>
  <TotalTime>811</TotalTime>
  <Words>637</Words>
  <Application>Microsoft Office PowerPoint</Application>
  <PresentationFormat>Широкоэкранный</PresentationFormat>
  <Paragraphs>180</Paragraphs>
  <Slides>30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Calibri</vt:lpstr>
      <vt:lpstr>Century Gothic</vt:lpstr>
      <vt:lpstr>Garamond</vt:lpstr>
      <vt:lpstr>Liberation Serif</vt:lpstr>
      <vt:lpstr>Segoe Print</vt:lpstr>
      <vt:lpstr>Times New Roman</vt:lpstr>
      <vt:lpstr>СавонVTI</vt:lpstr>
      <vt:lpstr>Переменные и арифметические операции</vt:lpstr>
      <vt:lpstr>Виды информации</vt:lpstr>
      <vt:lpstr>Код</vt:lpstr>
      <vt:lpstr>Комментарии</vt:lpstr>
      <vt:lpstr>Стейтменты</vt:lpstr>
      <vt:lpstr>Переменная</vt:lpstr>
      <vt:lpstr>Ключевые слова</vt:lpstr>
      <vt:lpstr>Презентация PowerPoint</vt:lpstr>
      <vt:lpstr>Презентация PowerPoint</vt:lpstr>
      <vt:lpstr>Данные в памяти компьютера</vt:lpstr>
      <vt:lpstr>Данные в памяти компьютера</vt:lpstr>
      <vt:lpstr>Данные в памяти компьютера</vt:lpstr>
      <vt:lpstr>Данные в памяти компьютера</vt:lpstr>
      <vt:lpstr>Данные в памяти компьютера</vt:lpstr>
      <vt:lpstr>Презентация PowerPoint</vt:lpstr>
      <vt:lpstr>Презентация PowerPoint</vt:lpstr>
      <vt:lpstr>Переменная</vt:lpstr>
      <vt:lpstr>Переменная</vt:lpstr>
      <vt:lpstr>Задание</vt:lpstr>
      <vt:lpstr>Презентация PowerPoint</vt:lpstr>
      <vt:lpstr>Задание</vt:lpstr>
      <vt:lpstr>Презентация PowerPoint</vt:lpstr>
      <vt:lpstr>Задание</vt:lpstr>
      <vt:lpstr>Презентация PowerPoint</vt:lpstr>
      <vt:lpstr>Презентация PowerPoint</vt:lpstr>
      <vt:lpstr>Задание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Переменные и арифметические операции</dc:title>
  <dc:creator>selee</dc:creator>
  <cp:lastModifiedBy> </cp:lastModifiedBy>
  <cp:revision>18</cp:revision>
  <dcterms:created xsi:type="dcterms:W3CDTF">2020-09-23T04:33:03Z</dcterms:created>
  <dcterms:modified xsi:type="dcterms:W3CDTF">2020-09-23T20:10:22Z</dcterms:modified>
</cp:coreProperties>
</file>