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3" r:id="rId3"/>
    <p:sldId id="262" r:id="rId4"/>
    <p:sldId id="260" r:id="rId5"/>
    <p:sldId id="261"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2B32E1-A8F1-4BBA-A0F4-9CDCE3DEE4E8}" v="51" dt="2022-10-17T00:43:14.834"/>
    <p1510:client id="{5CE05CC8-2CBA-4CB1-92DF-3CABD14B4B93}" v="1" dt="2022-10-17T00:29:40.798"/>
    <p1510:client id="{D3A9C2C4-DD0F-4485-857B-BF893DC66E23}" v="136" dt="2022-10-17T00:25:48.1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6CD467-298D-4C91-8E68-7F713C812257}" type="doc">
      <dgm:prSet loTypeId="urn:microsoft.com/office/officeart/2018/5/layout/CenteredIconLabelDescriptionList" loCatId="icon" qsTypeId="urn:microsoft.com/office/officeart/2005/8/quickstyle/simple1" qsCatId="simple" csTypeId="urn:microsoft.com/office/officeart/2005/8/colors/colorful5" csCatId="colorful" phldr="1"/>
      <dgm:spPr/>
      <dgm:t>
        <a:bodyPr/>
        <a:lstStyle/>
        <a:p>
          <a:endParaRPr lang="en-US"/>
        </a:p>
      </dgm:t>
    </dgm:pt>
    <dgm:pt modelId="{B520680E-F646-4B32-B273-53245490955E}">
      <dgm:prSet/>
      <dgm:spPr/>
      <dgm:t>
        <a:bodyPr/>
        <a:lstStyle/>
        <a:p>
          <a:pPr>
            <a:lnSpc>
              <a:spcPct val="100000"/>
            </a:lnSpc>
            <a:defRPr b="1"/>
          </a:pPr>
          <a:r>
            <a:rPr lang="en-US"/>
            <a:t>Planning</a:t>
          </a:r>
        </a:p>
      </dgm:t>
    </dgm:pt>
    <dgm:pt modelId="{BA28FDD2-095C-4D58-AF13-6E7BF9D7902C}" type="parTrans" cxnId="{423863D1-6E4F-43C4-BACB-55887B8AE7B6}">
      <dgm:prSet/>
      <dgm:spPr/>
      <dgm:t>
        <a:bodyPr/>
        <a:lstStyle/>
        <a:p>
          <a:endParaRPr lang="en-US"/>
        </a:p>
      </dgm:t>
    </dgm:pt>
    <dgm:pt modelId="{DAB59CFE-DF46-414E-8898-597E06467B95}" type="sibTrans" cxnId="{423863D1-6E4F-43C4-BACB-55887B8AE7B6}">
      <dgm:prSet/>
      <dgm:spPr/>
      <dgm:t>
        <a:bodyPr/>
        <a:lstStyle/>
        <a:p>
          <a:endParaRPr lang="en-US"/>
        </a:p>
      </dgm:t>
    </dgm:pt>
    <dgm:pt modelId="{A807CE91-24F6-48F6-9FAB-81DB134EA6D2}">
      <dgm:prSet/>
      <dgm:spPr/>
      <dgm:t>
        <a:bodyPr/>
        <a:lstStyle/>
        <a:p>
          <a:pPr>
            <a:lnSpc>
              <a:spcPct val="100000"/>
            </a:lnSpc>
            <a:defRPr b="1"/>
          </a:pPr>
          <a:r>
            <a:rPr lang="en-US"/>
            <a:t>Sprint</a:t>
          </a:r>
        </a:p>
      </dgm:t>
    </dgm:pt>
    <dgm:pt modelId="{1176D923-6CE7-49C9-9B32-77FA5D428DF1}" type="parTrans" cxnId="{CBBB8F5B-C92A-4DB9-AFB2-21F5EA0F9458}">
      <dgm:prSet/>
      <dgm:spPr/>
      <dgm:t>
        <a:bodyPr/>
        <a:lstStyle/>
        <a:p>
          <a:endParaRPr lang="en-US"/>
        </a:p>
      </dgm:t>
    </dgm:pt>
    <dgm:pt modelId="{3A32960E-67A2-40B0-A1C1-0042DB1BD39A}" type="sibTrans" cxnId="{CBBB8F5B-C92A-4DB9-AFB2-21F5EA0F9458}">
      <dgm:prSet/>
      <dgm:spPr/>
      <dgm:t>
        <a:bodyPr/>
        <a:lstStyle/>
        <a:p>
          <a:endParaRPr lang="en-US"/>
        </a:p>
      </dgm:t>
    </dgm:pt>
    <dgm:pt modelId="{E4A36C04-55DA-4892-8A85-2DF17846F074}">
      <dgm:prSet/>
      <dgm:spPr/>
      <dgm:t>
        <a:bodyPr/>
        <a:lstStyle/>
        <a:p>
          <a:pPr>
            <a:lnSpc>
              <a:spcPct val="100000"/>
            </a:lnSpc>
          </a:pPr>
          <a:r>
            <a:rPr lang="en-US"/>
            <a:t>Planning</a:t>
          </a:r>
        </a:p>
      </dgm:t>
    </dgm:pt>
    <dgm:pt modelId="{982BEDC6-ED81-44F1-A45D-587979B99A16}" type="parTrans" cxnId="{B4C34BAF-EDAE-48AB-BAE5-5C61E223B654}">
      <dgm:prSet/>
      <dgm:spPr/>
      <dgm:t>
        <a:bodyPr/>
        <a:lstStyle/>
        <a:p>
          <a:endParaRPr lang="en-US"/>
        </a:p>
      </dgm:t>
    </dgm:pt>
    <dgm:pt modelId="{0CA42A45-7B73-47A8-9585-AB612EAB5D3B}" type="sibTrans" cxnId="{B4C34BAF-EDAE-48AB-BAE5-5C61E223B654}">
      <dgm:prSet/>
      <dgm:spPr/>
      <dgm:t>
        <a:bodyPr/>
        <a:lstStyle/>
        <a:p>
          <a:endParaRPr lang="en-US"/>
        </a:p>
      </dgm:t>
    </dgm:pt>
    <dgm:pt modelId="{22E95FF6-7DE5-433F-9D92-3D0F8DB60D1D}">
      <dgm:prSet/>
      <dgm:spPr/>
      <dgm:t>
        <a:bodyPr/>
        <a:lstStyle/>
        <a:p>
          <a:pPr>
            <a:lnSpc>
              <a:spcPct val="100000"/>
            </a:lnSpc>
          </a:pPr>
          <a:r>
            <a:rPr lang="en-US"/>
            <a:t>Daily Scrum</a:t>
          </a:r>
        </a:p>
      </dgm:t>
    </dgm:pt>
    <dgm:pt modelId="{41286D17-FF17-4D2E-B5CF-1B937156FECA}" type="parTrans" cxnId="{7528480F-BD84-4F80-BA65-D796DB35C276}">
      <dgm:prSet/>
      <dgm:spPr/>
      <dgm:t>
        <a:bodyPr/>
        <a:lstStyle/>
        <a:p>
          <a:endParaRPr lang="en-US"/>
        </a:p>
      </dgm:t>
    </dgm:pt>
    <dgm:pt modelId="{AB3A2D1A-DBAC-48A2-BF73-F593F0B5005B}" type="sibTrans" cxnId="{7528480F-BD84-4F80-BA65-D796DB35C276}">
      <dgm:prSet/>
      <dgm:spPr/>
      <dgm:t>
        <a:bodyPr/>
        <a:lstStyle/>
        <a:p>
          <a:endParaRPr lang="en-US"/>
        </a:p>
      </dgm:t>
    </dgm:pt>
    <dgm:pt modelId="{71FED500-A781-41F8-9B21-16E49D0F9F1B}">
      <dgm:prSet/>
      <dgm:spPr/>
      <dgm:t>
        <a:bodyPr/>
        <a:lstStyle/>
        <a:p>
          <a:pPr>
            <a:lnSpc>
              <a:spcPct val="100000"/>
            </a:lnSpc>
          </a:pPr>
          <a:r>
            <a:rPr lang="en-US"/>
            <a:t>Review</a:t>
          </a:r>
        </a:p>
      </dgm:t>
    </dgm:pt>
    <dgm:pt modelId="{DB81AE90-BD02-47BC-BAAF-F9C3A00C4C37}" type="parTrans" cxnId="{3DE931D2-3267-4AC1-BC12-5E032C01CF8C}">
      <dgm:prSet/>
      <dgm:spPr/>
      <dgm:t>
        <a:bodyPr/>
        <a:lstStyle/>
        <a:p>
          <a:endParaRPr lang="en-US"/>
        </a:p>
      </dgm:t>
    </dgm:pt>
    <dgm:pt modelId="{12FAC863-57D3-4634-845A-F9777E3FA0AC}" type="sibTrans" cxnId="{3DE931D2-3267-4AC1-BC12-5E032C01CF8C}">
      <dgm:prSet/>
      <dgm:spPr/>
      <dgm:t>
        <a:bodyPr/>
        <a:lstStyle/>
        <a:p>
          <a:endParaRPr lang="en-US"/>
        </a:p>
      </dgm:t>
    </dgm:pt>
    <dgm:pt modelId="{25C0496A-8111-4307-8627-1D218D3B2AAD}">
      <dgm:prSet/>
      <dgm:spPr/>
      <dgm:t>
        <a:bodyPr/>
        <a:lstStyle/>
        <a:p>
          <a:pPr>
            <a:lnSpc>
              <a:spcPct val="100000"/>
            </a:lnSpc>
          </a:pPr>
          <a:r>
            <a:rPr lang="en-US"/>
            <a:t>Retrospective</a:t>
          </a:r>
        </a:p>
      </dgm:t>
    </dgm:pt>
    <dgm:pt modelId="{9DEDFF87-0921-4B89-B2A1-787BC2B27265}" type="parTrans" cxnId="{55D6BDC3-F4E1-4589-99FE-F7FC1345101B}">
      <dgm:prSet/>
      <dgm:spPr/>
      <dgm:t>
        <a:bodyPr/>
        <a:lstStyle/>
        <a:p>
          <a:endParaRPr lang="en-US"/>
        </a:p>
      </dgm:t>
    </dgm:pt>
    <dgm:pt modelId="{8375F146-CD02-4171-9B18-A441BB30BDAC}" type="sibTrans" cxnId="{55D6BDC3-F4E1-4589-99FE-F7FC1345101B}">
      <dgm:prSet/>
      <dgm:spPr/>
      <dgm:t>
        <a:bodyPr/>
        <a:lstStyle/>
        <a:p>
          <a:endParaRPr lang="en-US"/>
        </a:p>
      </dgm:t>
    </dgm:pt>
    <dgm:pt modelId="{FA532ABA-847F-4471-87C5-EBEF5C12257F}" type="pres">
      <dgm:prSet presAssocID="{FD6CD467-298D-4C91-8E68-7F713C812257}" presName="root" presStyleCnt="0">
        <dgm:presLayoutVars>
          <dgm:dir/>
          <dgm:resizeHandles val="exact"/>
        </dgm:presLayoutVars>
      </dgm:prSet>
      <dgm:spPr/>
    </dgm:pt>
    <dgm:pt modelId="{ED92CD18-974D-48F2-B058-CB22C8B37CCA}" type="pres">
      <dgm:prSet presAssocID="{B520680E-F646-4B32-B273-53245490955E}" presName="compNode" presStyleCnt="0"/>
      <dgm:spPr/>
    </dgm:pt>
    <dgm:pt modelId="{79A52DFE-91A0-491F-9F3C-F5EC8387A1DC}" type="pres">
      <dgm:prSet presAssocID="{B520680E-F646-4B32-B273-53245490955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 List"/>
        </a:ext>
      </dgm:extLst>
    </dgm:pt>
    <dgm:pt modelId="{5FC4C9EB-C50B-478D-B289-9881EB4E3BDD}" type="pres">
      <dgm:prSet presAssocID="{B520680E-F646-4B32-B273-53245490955E}" presName="iconSpace" presStyleCnt="0"/>
      <dgm:spPr/>
    </dgm:pt>
    <dgm:pt modelId="{A5FB4A84-E574-4E23-B93F-EC4A7934C110}" type="pres">
      <dgm:prSet presAssocID="{B520680E-F646-4B32-B273-53245490955E}" presName="parTx" presStyleLbl="revTx" presStyleIdx="0" presStyleCnt="4">
        <dgm:presLayoutVars>
          <dgm:chMax val="0"/>
          <dgm:chPref val="0"/>
        </dgm:presLayoutVars>
      </dgm:prSet>
      <dgm:spPr/>
    </dgm:pt>
    <dgm:pt modelId="{E3D94926-297E-470C-A2A8-F8522B014BE0}" type="pres">
      <dgm:prSet presAssocID="{B520680E-F646-4B32-B273-53245490955E}" presName="txSpace" presStyleCnt="0"/>
      <dgm:spPr/>
    </dgm:pt>
    <dgm:pt modelId="{4E70FE76-C74F-4824-844B-F88CE7EAA255}" type="pres">
      <dgm:prSet presAssocID="{B520680E-F646-4B32-B273-53245490955E}" presName="desTx" presStyleLbl="revTx" presStyleIdx="1" presStyleCnt="4">
        <dgm:presLayoutVars/>
      </dgm:prSet>
      <dgm:spPr/>
    </dgm:pt>
    <dgm:pt modelId="{16EE6BC0-679F-4653-AE45-6732C1A00F0A}" type="pres">
      <dgm:prSet presAssocID="{DAB59CFE-DF46-414E-8898-597E06467B95}" presName="sibTrans" presStyleCnt="0"/>
      <dgm:spPr/>
    </dgm:pt>
    <dgm:pt modelId="{34388AA1-BE81-43A5-8159-BB4BA7403F05}" type="pres">
      <dgm:prSet presAssocID="{A807CE91-24F6-48F6-9FAB-81DB134EA6D2}" presName="compNode" presStyleCnt="0"/>
      <dgm:spPr/>
    </dgm:pt>
    <dgm:pt modelId="{39E73701-DB00-4F37-AC05-2CD94959C418}" type="pres">
      <dgm:prSet presAssocID="{A807CE91-24F6-48F6-9FAB-81DB134EA6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791EEA6E-A0FE-4FBC-AF08-6D752E8E077A}" type="pres">
      <dgm:prSet presAssocID="{A807CE91-24F6-48F6-9FAB-81DB134EA6D2}" presName="iconSpace" presStyleCnt="0"/>
      <dgm:spPr/>
    </dgm:pt>
    <dgm:pt modelId="{20AD27A9-7F48-4B09-9DAD-35F48CAFD6FB}" type="pres">
      <dgm:prSet presAssocID="{A807CE91-24F6-48F6-9FAB-81DB134EA6D2}" presName="parTx" presStyleLbl="revTx" presStyleIdx="2" presStyleCnt="4">
        <dgm:presLayoutVars>
          <dgm:chMax val="0"/>
          <dgm:chPref val="0"/>
        </dgm:presLayoutVars>
      </dgm:prSet>
      <dgm:spPr/>
    </dgm:pt>
    <dgm:pt modelId="{23AFCEA3-7970-44B3-828C-D52D044C4082}" type="pres">
      <dgm:prSet presAssocID="{A807CE91-24F6-48F6-9FAB-81DB134EA6D2}" presName="txSpace" presStyleCnt="0"/>
      <dgm:spPr/>
    </dgm:pt>
    <dgm:pt modelId="{2E975A1E-466B-4657-A41A-85C614792698}" type="pres">
      <dgm:prSet presAssocID="{A807CE91-24F6-48F6-9FAB-81DB134EA6D2}" presName="desTx" presStyleLbl="revTx" presStyleIdx="3" presStyleCnt="4">
        <dgm:presLayoutVars/>
      </dgm:prSet>
      <dgm:spPr/>
    </dgm:pt>
  </dgm:ptLst>
  <dgm:cxnLst>
    <dgm:cxn modelId="{7528480F-BD84-4F80-BA65-D796DB35C276}" srcId="{A807CE91-24F6-48F6-9FAB-81DB134EA6D2}" destId="{22E95FF6-7DE5-433F-9D92-3D0F8DB60D1D}" srcOrd="1" destOrd="0" parTransId="{41286D17-FF17-4D2E-B5CF-1B937156FECA}" sibTransId="{AB3A2D1A-DBAC-48A2-BF73-F593F0B5005B}"/>
    <dgm:cxn modelId="{7C988813-23D9-4158-93C7-CF662C580FE2}" type="presOf" srcId="{B520680E-F646-4B32-B273-53245490955E}" destId="{A5FB4A84-E574-4E23-B93F-EC4A7934C110}" srcOrd="0" destOrd="0" presId="urn:microsoft.com/office/officeart/2018/5/layout/CenteredIconLabelDescriptionList"/>
    <dgm:cxn modelId="{92600C3C-A485-404D-8665-B19A519755DD}" type="presOf" srcId="{FD6CD467-298D-4C91-8E68-7F713C812257}" destId="{FA532ABA-847F-4471-87C5-EBEF5C12257F}" srcOrd="0" destOrd="0" presId="urn:microsoft.com/office/officeart/2018/5/layout/CenteredIconLabelDescriptionList"/>
    <dgm:cxn modelId="{F69E003D-0336-4A04-BA4D-E098588E64E3}" type="presOf" srcId="{25C0496A-8111-4307-8627-1D218D3B2AAD}" destId="{2E975A1E-466B-4657-A41A-85C614792698}" srcOrd="0" destOrd="3" presId="urn:microsoft.com/office/officeart/2018/5/layout/CenteredIconLabelDescriptionList"/>
    <dgm:cxn modelId="{CBBB8F5B-C92A-4DB9-AFB2-21F5EA0F9458}" srcId="{FD6CD467-298D-4C91-8E68-7F713C812257}" destId="{A807CE91-24F6-48F6-9FAB-81DB134EA6D2}" srcOrd="1" destOrd="0" parTransId="{1176D923-6CE7-49C9-9B32-77FA5D428DF1}" sibTransId="{3A32960E-67A2-40B0-A1C1-0042DB1BD39A}"/>
    <dgm:cxn modelId="{63672964-7C1F-45CF-86FB-7800BC649BF1}" type="presOf" srcId="{E4A36C04-55DA-4892-8A85-2DF17846F074}" destId="{2E975A1E-466B-4657-A41A-85C614792698}" srcOrd="0" destOrd="0" presId="urn:microsoft.com/office/officeart/2018/5/layout/CenteredIconLabelDescriptionList"/>
    <dgm:cxn modelId="{9E19D474-51DF-43DF-9B63-6B2A490A89C0}" type="presOf" srcId="{A807CE91-24F6-48F6-9FAB-81DB134EA6D2}" destId="{20AD27A9-7F48-4B09-9DAD-35F48CAFD6FB}" srcOrd="0" destOrd="0" presId="urn:microsoft.com/office/officeart/2018/5/layout/CenteredIconLabelDescriptionList"/>
    <dgm:cxn modelId="{9F443095-3C86-4E22-AAB0-AD207D9EB9D2}" type="presOf" srcId="{71FED500-A781-41F8-9B21-16E49D0F9F1B}" destId="{2E975A1E-466B-4657-A41A-85C614792698}" srcOrd="0" destOrd="2" presId="urn:microsoft.com/office/officeart/2018/5/layout/CenteredIconLabelDescriptionList"/>
    <dgm:cxn modelId="{B4C34BAF-EDAE-48AB-BAE5-5C61E223B654}" srcId="{A807CE91-24F6-48F6-9FAB-81DB134EA6D2}" destId="{E4A36C04-55DA-4892-8A85-2DF17846F074}" srcOrd="0" destOrd="0" parTransId="{982BEDC6-ED81-44F1-A45D-587979B99A16}" sibTransId="{0CA42A45-7B73-47A8-9585-AB612EAB5D3B}"/>
    <dgm:cxn modelId="{55D6BDC3-F4E1-4589-99FE-F7FC1345101B}" srcId="{A807CE91-24F6-48F6-9FAB-81DB134EA6D2}" destId="{25C0496A-8111-4307-8627-1D218D3B2AAD}" srcOrd="3" destOrd="0" parTransId="{9DEDFF87-0921-4B89-B2A1-787BC2B27265}" sibTransId="{8375F146-CD02-4171-9B18-A441BB30BDAC}"/>
    <dgm:cxn modelId="{423863D1-6E4F-43C4-BACB-55887B8AE7B6}" srcId="{FD6CD467-298D-4C91-8E68-7F713C812257}" destId="{B520680E-F646-4B32-B273-53245490955E}" srcOrd="0" destOrd="0" parTransId="{BA28FDD2-095C-4D58-AF13-6E7BF9D7902C}" sibTransId="{DAB59CFE-DF46-414E-8898-597E06467B95}"/>
    <dgm:cxn modelId="{3DE931D2-3267-4AC1-BC12-5E032C01CF8C}" srcId="{A807CE91-24F6-48F6-9FAB-81DB134EA6D2}" destId="{71FED500-A781-41F8-9B21-16E49D0F9F1B}" srcOrd="2" destOrd="0" parTransId="{DB81AE90-BD02-47BC-BAAF-F9C3A00C4C37}" sibTransId="{12FAC863-57D3-4634-845A-F9777E3FA0AC}"/>
    <dgm:cxn modelId="{B821A1F6-1282-42CE-8C0F-99CB3276AA3C}" type="presOf" srcId="{22E95FF6-7DE5-433F-9D92-3D0F8DB60D1D}" destId="{2E975A1E-466B-4657-A41A-85C614792698}" srcOrd="0" destOrd="1" presId="urn:microsoft.com/office/officeart/2018/5/layout/CenteredIconLabelDescriptionList"/>
    <dgm:cxn modelId="{5F65E0D9-1EC2-43C4-BF67-6EFBB4A27F95}" type="presParOf" srcId="{FA532ABA-847F-4471-87C5-EBEF5C12257F}" destId="{ED92CD18-974D-48F2-B058-CB22C8B37CCA}" srcOrd="0" destOrd="0" presId="urn:microsoft.com/office/officeart/2018/5/layout/CenteredIconLabelDescriptionList"/>
    <dgm:cxn modelId="{7BCBF8AB-00B5-42D4-8CF9-260B475D1258}" type="presParOf" srcId="{ED92CD18-974D-48F2-B058-CB22C8B37CCA}" destId="{79A52DFE-91A0-491F-9F3C-F5EC8387A1DC}" srcOrd="0" destOrd="0" presId="urn:microsoft.com/office/officeart/2018/5/layout/CenteredIconLabelDescriptionList"/>
    <dgm:cxn modelId="{E8D1B33F-13D4-477D-82C6-515B61D09F82}" type="presParOf" srcId="{ED92CD18-974D-48F2-B058-CB22C8B37CCA}" destId="{5FC4C9EB-C50B-478D-B289-9881EB4E3BDD}" srcOrd="1" destOrd="0" presId="urn:microsoft.com/office/officeart/2018/5/layout/CenteredIconLabelDescriptionList"/>
    <dgm:cxn modelId="{73CC6976-CB6F-453B-ACAF-EEB70676DC41}" type="presParOf" srcId="{ED92CD18-974D-48F2-B058-CB22C8B37CCA}" destId="{A5FB4A84-E574-4E23-B93F-EC4A7934C110}" srcOrd="2" destOrd="0" presId="urn:microsoft.com/office/officeart/2018/5/layout/CenteredIconLabelDescriptionList"/>
    <dgm:cxn modelId="{73BE38DE-B73B-470C-B835-7E062BC03988}" type="presParOf" srcId="{ED92CD18-974D-48F2-B058-CB22C8B37CCA}" destId="{E3D94926-297E-470C-A2A8-F8522B014BE0}" srcOrd="3" destOrd="0" presId="urn:microsoft.com/office/officeart/2018/5/layout/CenteredIconLabelDescriptionList"/>
    <dgm:cxn modelId="{0B769731-F094-4CC5-9921-00FE4EB73BA1}" type="presParOf" srcId="{ED92CD18-974D-48F2-B058-CB22C8B37CCA}" destId="{4E70FE76-C74F-4824-844B-F88CE7EAA255}" srcOrd="4" destOrd="0" presId="urn:microsoft.com/office/officeart/2018/5/layout/CenteredIconLabelDescriptionList"/>
    <dgm:cxn modelId="{B2555B7A-7FC1-4B7B-A1AB-6C25584BD41D}" type="presParOf" srcId="{FA532ABA-847F-4471-87C5-EBEF5C12257F}" destId="{16EE6BC0-679F-4653-AE45-6732C1A00F0A}" srcOrd="1" destOrd="0" presId="urn:microsoft.com/office/officeart/2018/5/layout/CenteredIconLabelDescriptionList"/>
    <dgm:cxn modelId="{B740E890-E43E-4F8F-9EFE-AF3D3EF849CE}" type="presParOf" srcId="{FA532ABA-847F-4471-87C5-EBEF5C12257F}" destId="{34388AA1-BE81-43A5-8159-BB4BA7403F05}" srcOrd="2" destOrd="0" presId="urn:microsoft.com/office/officeart/2018/5/layout/CenteredIconLabelDescriptionList"/>
    <dgm:cxn modelId="{DA1B8F1B-2D7A-43F5-905B-02596DE4840E}" type="presParOf" srcId="{34388AA1-BE81-43A5-8159-BB4BA7403F05}" destId="{39E73701-DB00-4F37-AC05-2CD94959C418}" srcOrd="0" destOrd="0" presId="urn:microsoft.com/office/officeart/2018/5/layout/CenteredIconLabelDescriptionList"/>
    <dgm:cxn modelId="{066C3A5E-9EC0-49FB-BBD4-8AF98F269A63}" type="presParOf" srcId="{34388AA1-BE81-43A5-8159-BB4BA7403F05}" destId="{791EEA6E-A0FE-4FBC-AF08-6D752E8E077A}" srcOrd="1" destOrd="0" presId="urn:microsoft.com/office/officeart/2018/5/layout/CenteredIconLabelDescriptionList"/>
    <dgm:cxn modelId="{DDA26F99-44F1-4E56-98BE-2A24FB3693E6}" type="presParOf" srcId="{34388AA1-BE81-43A5-8159-BB4BA7403F05}" destId="{20AD27A9-7F48-4B09-9DAD-35F48CAFD6FB}" srcOrd="2" destOrd="0" presId="urn:microsoft.com/office/officeart/2018/5/layout/CenteredIconLabelDescriptionList"/>
    <dgm:cxn modelId="{F30C3D06-5E36-4613-B640-8E0908FB73CA}" type="presParOf" srcId="{34388AA1-BE81-43A5-8159-BB4BA7403F05}" destId="{23AFCEA3-7970-44B3-828C-D52D044C4082}" srcOrd="3" destOrd="0" presId="urn:microsoft.com/office/officeart/2018/5/layout/CenteredIconLabelDescriptionList"/>
    <dgm:cxn modelId="{E0E1E039-845B-4389-B361-0BA7D8D0C1A4}" type="presParOf" srcId="{34388AA1-BE81-43A5-8159-BB4BA7403F05}" destId="{2E975A1E-466B-4657-A41A-85C614792698}"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140C9C-EC4B-44E6-A696-47DB592A4CC7}" type="doc">
      <dgm:prSet loTypeId="urn:microsoft.com/office/officeart/2018/2/layout/IconCircleList" loCatId="icon" qsTypeId="urn:microsoft.com/office/officeart/2005/8/quickstyle/simple1" qsCatId="simple" csTypeId="urn:microsoft.com/office/officeart/2005/8/colors/colorful5" csCatId="colorful" phldr="1"/>
      <dgm:spPr/>
      <dgm:t>
        <a:bodyPr/>
        <a:lstStyle/>
        <a:p>
          <a:endParaRPr lang="en-US"/>
        </a:p>
      </dgm:t>
    </dgm:pt>
    <dgm:pt modelId="{F9D2EFC8-5005-49A6-92F9-D49081B34C4E}">
      <dgm:prSet/>
      <dgm:spPr/>
      <dgm:t>
        <a:bodyPr/>
        <a:lstStyle/>
        <a:p>
          <a:pPr>
            <a:lnSpc>
              <a:spcPct val="100000"/>
            </a:lnSpc>
          </a:pPr>
          <a:r>
            <a:rPr lang="en-US"/>
            <a:t>System Requirements</a:t>
          </a:r>
        </a:p>
      </dgm:t>
    </dgm:pt>
    <dgm:pt modelId="{05BC12C1-3E24-4FE0-AC06-7F2792256876}" type="parTrans" cxnId="{A2C70ED3-1D3D-442D-A4FE-94C89FC01689}">
      <dgm:prSet/>
      <dgm:spPr/>
      <dgm:t>
        <a:bodyPr/>
        <a:lstStyle/>
        <a:p>
          <a:endParaRPr lang="en-US"/>
        </a:p>
      </dgm:t>
    </dgm:pt>
    <dgm:pt modelId="{E506BA69-F2EA-42CC-B2C4-5E993D7D7658}" type="sibTrans" cxnId="{A2C70ED3-1D3D-442D-A4FE-94C89FC01689}">
      <dgm:prSet/>
      <dgm:spPr/>
      <dgm:t>
        <a:bodyPr/>
        <a:lstStyle/>
        <a:p>
          <a:pPr>
            <a:lnSpc>
              <a:spcPct val="100000"/>
            </a:lnSpc>
          </a:pPr>
          <a:endParaRPr lang="en-US"/>
        </a:p>
      </dgm:t>
    </dgm:pt>
    <dgm:pt modelId="{5E9F2085-21BF-4EF6-9C8E-3FABE5D7FA3C}">
      <dgm:prSet/>
      <dgm:spPr/>
      <dgm:t>
        <a:bodyPr/>
        <a:lstStyle/>
        <a:p>
          <a:pPr>
            <a:lnSpc>
              <a:spcPct val="100000"/>
            </a:lnSpc>
          </a:pPr>
          <a:r>
            <a:rPr lang="en-US"/>
            <a:t>Software Requirements</a:t>
          </a:r>
        </a:p>
      </dgm:t>
    </dgm:pt>
    <dgm:pt modelId="{0C7D2874-96CB-45F9-97A7-6FA2BB5EDA5E}" type="parTrans" cxnId="{EE385B64-D723-4C50-8B76-6FF5055C8BD4}">
      <dgm:prSet/>
      <dgm:spPr/>
      <dgm:t>
        <a:bodyPr/>
        <a:lstStyle/>
        <a:p>
          <a:endParaRPr lang="en-US"/>
        </a:p>
      </dgm:t>
    </dgm:pt>
    <dgm:pt modelId="{101E4904-F86D-419A-8D48-6939FB3E1FD9}" type="sibTrans" cxnId="{EE385B64-D723-4C50-8B76-6FF5055C8BD4}">
      <dgm:prSet/>
      <dgm:spPr/>
      <dgm:t>
        <a:bodyPr/>
        <a:lstStyle/>
        <a:p>
          <a:pPr>
            <a:lnSpc>
              <a:spcPct val="100000"/>
            </a:lnSpc>
          </a:pPr>
          <a:endParaRPr lang="en-US"/>
        </a:p>
      </dgm:t>
    </dgm:pt>
    <dgm:pt modelId="{F3674DF0-9B05-410C-A1D7-C968374E8803}">
      <dgm:prSet/>
      <dgm:spPr/>
      <dgm:t>
        <a:bodyPr/>
        <a:lstStyle/>
        <a:p>
          <a:pPr>
            <a:lnSpc>
              <a:spcPct val="100000"/>
            </a:lnSpc>
          </a:pPr>
          <a:r>
            <a:rPr lang="en-US"/>
            <a:t>Analysis</a:t>
          </a:r>
        </a:p>
      </dgm:t>
    </dgm:pt>
    <dgm:pt modelId="{9EB4076B-083A-48E8-9E3D-F3E52A6B43C9}" type="parTrans" cxnId="{5801C04B-220E-48FD-A83E-4353264D7A50}">
      <dgm:prSet/>
      <dgm:spPr/>
      <dgm:t>
        <a:bodyPr/>
        <a:lstStyle/>
        <a:p>
          <a:endParaRPr lang="en-US"/>
        </a:p>
      </dgm:t>
    </dgm:pt>
    <dgm:pt modelId="{5A9759FB-76F7-4E0C-A571-9B3F4B579BB0}" type="sibTrans" cxnId="{5801C04B-220E-48FD-A83E-4353264D7A50}">
      <dgm:prSet/>
      <dgm:spPr/>
      <dgm:t>
        <a:bodyPr/>
        <a:lstStyle/>
        <a:p>
          <a:pPr>
            <a:lnSpc>
              <a:spcPct val="100000"/>
            </a:lnSpc>
          </a:pPr>
          <a:endParaRPr lang="en-US"/>
        </a:p>
      </dgm:t>
    </dgm:pt>
    <dgm:pt modelId="{A89CFEA9-0143-49FF-A3A0-0038B7DA7C35}">
      <dgm:prSet/>
      <dgm:spPr/>
      <dgm:t>
        <a:bodyPr/>
        <a:lstStyle/>
        <a:p>
          <a:pPr>
            <a:lnSpc>
              <a:spcPct val="100000"/>
            </a:lnSpc>
          </a:pPr>
          <a:r>
            <a:rPr lang="en-US"/>
            <a:t>Program Design</a:t>
          </a:r>
        </a:p>
      </dgm:t>
    </dgm:pt>
    <dgm:pt modelId="{4A90703D-2A32-4531-8F42-F066D697384F}" type="parTrans" cxnId="{C16B1C88-775B-4047-AEED-025161502227}">
      <dgm:prSet/>
      <dgm:spPr/>
      <dgm:t>
        <a:bodyPr/>
        <a:lstStyle/>
        <a:p>
          <a:endParaRPr lang="en-US"/>
        </a:p>
      </dgm:t>
    </dgm:pt>
    <dgm:pt modelId="{14E85878-42DE-4CCD-9BDB-B58ADBED6F25}" type="sibTrans" cxnId="{C16B1C88-775B-4047-AEED-025161502227}">
      <dgm:prSet/>
      <dgm:spPr/>
      <dgm:t>
        <a:bodyPr/>
        <a:lstStyle/>
        <a:p>
          <a:pPr>
            <a:lnSpc>
              <a:spcPct val="100000"/>
            </a:lnSpc>
          </a:pPr>
          <a:endParaRPr lang="en-US"/>
        </a:p>
      </dgm:t>
    </dgm:pt>
    <dgm:pt modelId="{4F929C9E-4947-49B3-BA5F-BEAD598E208E}">
      <dgm:prSet/>
      <dgm:spPr/>
      <dgm:t>
        <a:bodyPr/>
        <a:lstStyle/>
        <a:p>
          <a:pPr>
            <a:lnSpc>
              <a:spcPct val="100000"/>
            </a:lnSpc>
          </a:pPr>
          <a:r>
            <a:rPr lang="en-US"/>
            <a:t>Coding</a:t>
          </a:r>
        </a:p>
      </dgm:t>
    </dgm:pt>
    <dgm:pt modelId="{778CB4C5-C775-46EA-AADD-46A142372E96}" type="parTrans" cxnId="{8165E10C-6C7B-4B7A-BBA1-62569852B471}">
      <dgm:prSet/>
      <dgm:spPr/>
      <dgm:t>
        <a:bodyPr/>
        <a:lstStyle/>
        <a:p>
          <a:endParaRPr lang="en-US"/>
        </a:p>
      </dgm:t>
    </dgm:pt>
    <dgm:pt modelId="{5947D6CE-2B23-4A1C-A877-B20EA63437B2}" type="sibTrans" cxnId="{8165E10C-6C7B-4B7A-BBA1-62569852B471}">
      <dgm:prSet/>
      <dgm:spPr/>
      <dgm:t>
        <a:bodyPr/>
        <a:lstStyle/>
        <a:p>
          <a:pPr>
            <a:lnSpc>
              <a:spcPct val="100000"/>
            </a:lnSpc>
          </a:pPr>
          <a:endParaRPr lang="en-US"/>
        </a:p>
      </dgm:t>
    </dgm:pt>
    <dgm:pt modelId="{C5DF9EFF-C42E-4332-B1F1-AECD0438166B}">
      <dgm:prSet/>
      <dgm:spPr/>
      <dgm:t>
        <a:bodyPr/>
        <a:lstStyle/>
        <a:p>
          <a:pPr>
            <a:lnSpc>
              <a:spcPct val="100000"/>
            </a:lnSpc>
          </a:pPr>
          <a:r>
            <a:rPr lang="en-US"/>
            <a:t>Testing</a:t>
          </a:r>
        </a:p>
      </dgm:t>
    </dgm:pt>
    <dgm:pt modelId="{ADACE62F-BA0D-4BA6-A9D9-B430AFBEE1C5}" type="parTrans" cxnId="{F737933A-0499-4E82-ABAE-A2D94627176E}">
      <dgm:prSet/>
      <dgm:spPr/>
      <dgm:t>
        <a:bodyPr/>
        <a:lstStyle/>
        <a:p>
          <a:endParaRPr lang="en-US"/>
        </a:p>
      </dgm:t>
    </dgm:pt>
    <dgm:pt modelId="{17A00E7A-2A68-4B13-89B5-17C305D2EB91}" type="sibTrans" cxnId="{F737933A-0499-4E82-ABAE-A2D94627176E}">
      <dgm:prSet/>
      <dgm:spPr/>
      <dgm:t>
        <a:bodyPr/>
        <a:lstStyle/>
        <a:p>
          <a:pPr>
            <a:lnSpc>
              <a:spcPct val="100000"/>
            </a:lnSpc>
          </a:pPr>
          <a:endParaRPr lang="en-US"/>
        </a:p>
      </dgm:t>
    </dgm:pt>
    <dgm:pt modelId="{9153E216-841F-4676-A15E-138F0E338697}">
      <dgm:prSet/>
      <dgm:spPr/>
      <dgm:t>
        <a:bodyPr/>
        <a:lstStyle/>
        <a:p>
          <a:pPr>
            <a:lnSpc>
              <a:spcPct val="100000"/>
            </a:lnSpc>
          </a:pPr>
          <a:r>
            <a:rPr lang="en-US"/>
            <a:t>Operations</a:t>
          </a:r>
        </a:p>
      </dgm:t>
    </dgm:pt>
    <dgm:pt modelId="{E304FC1E-B434-498F-B8CA-9261BB7EA383}" type="parTrans" cxnId="{9182209C-2228-4F7E-809C-D0E3DCEA7115}">
      <dgm:prSet/>
      <dgm:spPr/>
      <dgm:t>
        <a:bodyPr/>
        <a:lstStyle/>
        <a:p>
          <a:endParaRPr lang="en-US"/>
        </a:p>
      </dgm:t>
    </dgm:pt>
    <dgm:pt modelId="{78726551-61D6-416A-B630-135FF5F51594}" type="sibTrans" cxnId="{9182209C-2228-4F7E-809C-D0E3DCEA7115}">
      <dgm:prSet/>
      <dgm:spPr/>
      <dgm:t>
        <a:bodyPr/>
        <a:lstStyle/>
        <a:p>
          <a:endParaRPr lang="en-US"/>
        </a:p>
      </dgm:t>
    </dgm:pt>
    <dgm:pt modelId="{540C6A64-EAEE-497D-9246-220FDEDE9F78}" type="pres">
      <dgm:prSet presAssocID="{D5140C9C-EC4B-44E6-A696-47DB592A4CC7}" presName="root" presStyleCnt="0">
        <dgm:presLayoutVars>
          <dgm:dir/>
          <dgm:resizeHandles val="exact"/>
        </dgm:presLayoutVars>
      </dgm:prSet>
      <dgm:spPr/>
    </dgm:pt>
    <dgm:pt modelId="{4850A0DA-3B92-4D73-A997-D392E3DEFFC4}" type="pres">
      <dgm:prSet presAssocID="{D5140C9C-EC4B-44E6-A696-47DB592A4CC7}" presName="container" presStyleCnt="0">
        <dgm:presLayoutVars>
          <dgm:dir/>
          <dgm:resizeHandles val="exact"/>
        </dgm:presLayoutVars>
      </dgm:prSet>
      <dgm:spPr/>
    </dgm:pt>
    <dgm:pt modelId="{D2EEF9C3-2ECA-450D-A2E1-6CFDFB5A241E}" type="pres">
      <dgm:prSet presAssocID="{F9D2EFC8-5005-49A6-92F9-D49081B34C4E}" presName="compNode" presStyleCnt="0"/>
      <dgm:spPr/>
    </dgm:pt>
    <dgm:pt modelId="{ECE5A526-CD68-48E8-A5F7-B17A00901447}" type="pres">
      <dgm:prSet presAssocID="{F9D2EFC8-5005-49A6-92F9-D49081B34C4E}" presName="iconBgRect" presStyleLbl="bgShp" presStyleIdx="0" presStyleCnt="7"/>
      <dgm:spPr/>
    </dgm:pt>
    <dgm:pt modelId="{1612FFC9-E454-416E-8EF8-46A891D29741}" type="pres">
      <dgm:prSet presAssocID="{F9D2EFC8-5005-49A6-92F9-D49081B34C4E}"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ED902CD9-75CD-407D-83A3-0DF612104136}" type="pres">
      <dgm:prSet presAssocID="{F9D2EFC8-5005-49A6-92F9-D49081B34C4E}" presName="spaceRect" presStyleCnt="0"/>
      <dgm:spPr/>
    </dgm:pt>
    <dgm:pt modelId="{3102946E-1BAB-4D08-AB7A-A417B4BACF3A}" type="pres">
      <dgm:prSet presAssocID="{F9D2EFC8-5005-49A6-92F9-D49081B34C4E}" presName="textRect" presStyleLbl="revTx" presStyleIdx="0" presStyleCnt="7">
        <dgm:presLayoutVars>
          <dgm:chMax val="1"/>
          <dgm:chPref val="1"/>
        </dgm:presLayoutVars>
      </dgm:prSet>
      <dgm:spPr/>
    </dgm:pt>
    <dgm:pt modelId="{C341C8DA-BA58-4AD1-A4E7-9CFAEDAACB27}" type="pres">
      <dgm:prSet presAssocID="{E506BA69-F2EA-42CC-B2C4-5E993D7D7658}" presName="sibTrans" presStyleLbl="sibTrans2D1" presStyleIdx="0" presStyleCnt="0"/>
      <dgm:spPr/>
    </dgm:pt>
    <dgm:pt modelId="{86F5BA9A-B520-4054-B63C-697BFCB61D82}" type="pres">
      <dgm:prSet presAssocID="{5E9F2085-21BF-4EF6-9C8E-3FABE5D7FA3C}" presName="compNode" presStyleCnt="0"/>
      <dgm:spPr/>
    </dgm:pt>
    <dgm:pt modelId="{7EA68B14-D8A0-4186-8B3D-9AF694588A1C}" type="pres">
      <dgm:prSet presAssocID="{5E9F2085-21BF-4EF6-9C8E-3FABE5D7FA3C}" presName="iconBgRect" presStyleLbl="bgShp" presStyleIdx="1" presStyleCnt="7"/>
      <dgm:spPr/>
    </dgm:pt>
    <dgm:pt modelId="{97FB71AC-3C47-4231-A695-B5AD1333F0D5}" type="pres">
      <dgm:prSet presAssocID="{5E9F2085-21BF-4EF6-9C8E-3FABE5D7FA3C}"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mputer"/>
        </a:ext>
      </dgm:extLst>
    </dgm:pt>
    <dgm:pt modelId="{D695AB8F-B859-4BE7-A2EE-6A9825C23D74}" type="pres">
      <dgm:prSet presAssocID="{5E9F2085-21BF-4EF6-9C8E-3FABE5D7FA3C}" presName="spaceRect" presStyleCnt="0"/>
      <dgm:spPr/>
    </dgm:pt>
    <dgm:pt modelId="{DC2D58B7-888C-45D7-B279-2C0ABBF19D2C}" type="pres">
      <dgm:prSet presAssocID="{5E9F2085-21BF-4EF6-9C8E-3FABE5D7FA3C}" presName="textRect" presStyleLbl="revTx" presStyleIdx="1" presStyleCnt="7">
        <dgm:presLayoutVars>
          <dgm:chMax val="1"/>
          <dgm:chPref val="1"/>
        </dgm:presLayoutVars>
      </dgm:prSet>
      <dgm:spPr/>
    </dgm:pt>
    <dgm:pt modelId="{E9BED598-D44A-46DF-B3B2-313EE629E925}" type="pres">
      <dgm:prSet presAssocID="{101E4904-F86D-419A-8D48-6939FB3E1FD9}" presName="sibTrans" presStyleLbl="sibTrans2D1" presStyleIdx="0" presStyleCnt="0"/>
      <dgm:spPr/>
    </dgm:pt>
    <dgm:pt modelId="{7BDFAFDB-4923-4EE3-B08A-D949CA4CA602}" type="pres">
      <dgm:prSet presAssocID="{F3674DF0-9B05-410C-A1D7-C968374E8803}" presName="compNode" presStyleCnt="0"/>
      <dgm:spPr/>
    </dgm:pt>
    <dgm:pt modelId="{9360BFAC-D8A4-407E-BC71-78DA9166A60B}" type="pres">
      <dgm:prSet presAssocID="{F3674DF0-9B05-410C-A1D7-C968374E8803}" presName="iconBgRect" presStyleLbl="bgShp" presStyleIdx="2" presStyleCnt="7"/>
      <dgm:spPr/>
    </dgm:pt>
    <dgm:pt modelId="{787748F9-A879-460B-8FD3-6B96DEB8FBDE}" type="pres">
      <dgm:prSet presAssocID="{F3674DF0-9B05-410C-A1D7-C968374E8803}"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BF87CCAD-B1F8-4868-BF08-A269EE547747}" type="pres">
      <dgm:prSet presAssocID="{F3674DF0-9B05-410C-A1D7-C968374E8803}" presName="spaceRect" presStyleCnt="0"/>
      <dgm:spPr/>
    </dgm:pt>
    <dgm:pt modelId="{DD6A5423-4DD4-49C6-B134-B92214769BFB}" type="pres">
      <dgm:prSet presAssocID="{F3674DF0-9B05-410C-A1D7-C968374E8803}" presName="textRect" presStyleLbl="revTx" presStyleIdx="2" presStyleCnt="7">
        <dgm:presLayoutVars>
          <dgm:chMax val="1"/>
          <dgm:chPref val="1"/>
        </dgm:presLayoutVars>
      </dgm:prSet>
      <dgm:spPr/>
    </dgm:pt>
    <dgm:pt modelId="{7BC89CA2-B021-4184-8E95-77DD24E8E3DA}" type="pres">
      <dgm:prSet presAssocID="{5A9759FB-76F7-4E0C-A571-9B3F4B579BB0}" presName="sibTrans" presStyleLbl="sibTrans2D1" presStyleIdx="0" presStyleCnt="0"/>
      <dgm:spPr/>
    </dgm:pt>
    <dgm:pt modelId="{C94B18F6-8F16-4BC8-874F-9F86C60E94DB}" type="pres">
      <dgm:prSet presAssocID="{A89CFEA9-0143-49FF-A3A0-0038B7DA7C35}" presName="compNode" presStyleCnt="0"/>
      <dgm:spPr/>
    </dgm:pt>
    <dgm:pt modelId="{0A02F7E5-1B40-446C-B7F6-342035AB6864}" type="pres">
      <dgm:prSet presAssocID="{A89CFEA9-0143-49FF-A3A0-0038B7DA7C35}" presName="iconBgRect" presStyleLbl="bgShp" presStyleIdx="3" presStyleCnt="7"/>
      <dgm:spPr/>
    </dgm:pt>
    <dgm:pt modelId="{AE617113-0825-424B-99C1-6B92A2C6F829}" type="pres">
      <dgm:prSet presAssocID="{A89CFEA9-0143-49FF-A3A0-0038B7DA7C35}"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8BA6821A-AC47-4255-B39C-DEF0EE283836}" type="pres">
      <dgm:prSet presAssocID="{A89CFEA9-0143-49FF-A3A0-0038B7DA7C35}" presName="spaceRect" presStyleCnt="0"/>
      <dgm:spPr/>
    </dgm:pt>
    <dgm:pt modelId="{593AF30B-ADF4-4959-9BE2-B34C0D941F70}" type="pres">
      <dgm:prSet presAssocID="{A89CFEA9-0143-49FF-A3A0-0038B7DA7C35}" presName="textRect" presStyleLbl="revTx" presStyleIdx="3" presStyleCnt="7">
        <dgm:presLayoutVars>
          <dgm:chMax val="1"/>
          <dgm:chPref val="1"/>
        </dgm:presLayoutVars>
      </dgm:prSet>
      <dgm:spPr/>
    </dgm:pt>
    <dgm:pt modelId="{62E6F1DA-BCB0-4C4B-8C54-6334489C2C1F}" type="pres">
      <dgm:prSet presAssocID="{14E85878-42DE-4CCD-9BDB-B58ADBED6F25}" presName="sibTrans" presStyleLbl="sibTrans2D1" presStyleIdx="0" presStyleCnt="0"/>
      <dgm:spPr/>
    </dgm:pt>
    <dgm:pt modelId="{914DFC20-FF34-4C27-8E4E-46D54C0B65A5}" type="pres">
      <dgm:prSet presAssocID="{4F929C9E-4947-49B3-BA5F-BEAD598E208E}" presName="compNode" presStyleCnt="0"/>
      <dgm:spPr/>
    </dgm:pt>
    <dgm:pt modelId="{AC26D98E-654D-4D31-8179-5C5C6705FB2E}" type="pres">
      <dgm:prSet presAssocID="{4F929C9E-4947-49B3-BA5F-BEAD598E208E}" presName="iconBgRect" presStyleLbl="bgShp" presStyleIdx="4" presStyleCnt="7"/>
      <dgm:spPr/>
    </dgm:pt>
    <dgm:pt modelId="{35BD1178-C2A7-4BEA-9CD7-C3D614F9588A}" type="pres">
      <dgm:prSet presAssocID="{4F929C9E-4947-49B3-BA5F-BEAD598E208E}"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Laptop"/>
        </a:ext>
      </dgm:extLst>
    </dgm:pt>
    <dgm:pt modelId="{65AF9FAF-7769-4C9C-8D2A-E55CA505C625}" type="pres">
      <dgm:prSet presAssocID="{4F929C9E-4947-49B3-BA5F-BEAD598E208E}" presName="spaceRect" presStyleCnt="0"/>
      <dgm:spPr/>
    </dgm:pt>
    <dgm:pt modelId="{F001A4BF-8758-4DE4-B058-971F8C6E037A}" type="pres">
      <dgm:prSet presAssocID="{4F929C9E-4947-49B3-BA5F-BEAD598E208E}" presName="textRect" presStyleLbl="revTx" presStyleIdx="4" presStyleCnt="7">
        <dgm:presLayoutVars>
          <dgm:chMax val="1"/>
          <dgm:chPref val="1"/>
        </dgm:presLayoutVars>
      </dgm:prSet>
      <dgm:spPr/>
    </dgm:pt>
    <dgm:pt modelId="{A5014A9F-9311-4C72-9D51-8D0E46DFA476}" type="pres">
      <dgm:prSet presAssocID="{5947D6CE-2B23-4A1C-A877-B20EA63437B2}" presName="sibTrans" presStyleLbl="sibTrans2D1" presStyleIdx="0" presStyleCnt="0"/>
      <dgm:spPr/>
    </dgm:pt>
    <dgm:pt modelId="{E1AADD16-6DF8-4D9E-B9C3-6CC009AE3BA5}" type="pres">
      <dgm:prSet presAssocID="{C5DF9EFF-C42E-4332-B1F1-AECD0438166B}" presName="compNode" presStyleCnt="0"/>
      <dgm:spPr/>
    </dgm:pt>
    <dgm:pt modelId="{8F11AF22-E205-49D9-A58B-B869CCFCBD9C}" type="pres">
      <dgm:prSet presAssocID="{C5DF9EFF-C42E-4332-B1F1-AECD0438166B}" presName="iconBgRect" presStyleLbl="bgShp" presStyleIdx="5" presStyleCnt="7"/>
      <dgm:spPr/>
    </dgm:pt>
    <dgm:pt modelId="{78C72DA5-6914-4E67-94A7-06AC2058E227}" type="pres">
      <dgm:prSet presAssocID="{C5DF9EFF-C42E-4332-B1F1-AECD0438166B}"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Test tubes"/>
        </a:ext>
      </dgm:extLst>
    </dgm:pt>
    <dgm:pt modelId="{6382E053-C0D7-43D4-A15F-331477D055F7}" type="pres">
      <dgm:prSet presAssocID="{C5DF9EFF-C42E-4332-B1F1-AECD0438166B}" presName="spaceRect" presStyleCnt="0"/>
      <dgm:spPr/>
    </dgm:pt>
    <dgm:pt modelId="{812B658B-B118-4F58-B282-7117950B09B9}" type="pres">
      <dgm:prSet presAssocID="{C5DF9EFF-C42E-4332-B1F1-AECD0438166B}" presName="textRect" presStyleLbl="revTx" presStyleIdx="5" presStyleCnt="7">
        <dgm:presLayoutVars>
          <dgm:chMax val="1"/>
          <dgm:chPref val="1"/>
        </dgm:presLayoutVars>
      </dgm:prSet>
      <dgm:spPr/>
    </dgm:pt>
    <dgm:pt modelId="{FFA22334-7781-4249-9A2B-D7BA7E51516E}" type="pres">
      <dgm:prSet presAssocID="{17A00E7A-2A68-4B13-89B5-17C305D2EB91}" presName="sibTrans" presStyleLbl="sibTrans2D1" presStyleIdx="0" presStyleCnt="0"/>
      <dgm:spPr/>
    </dgm:pt>
    <dgm:pt modelId="{AD1F7BF0-07D4-4A73-BF2A-A210EBCD7C5E}" type="pres">
      <dgm:prSet presAssocID="{9153E216-841F-4676-A15E-138F0E338697}" presName="compNode" presStyleCnt="0"/>
      <dgm:spPr/>
    </dgm:pt>
    <dgm:pt modelId="{BB9A692C-0C10-4482-9F9D-BB524914D094}" type="pres">
      <dgm:prSet presAssocID="{9153E216-841F-4676-A15E-138F0E338697}" presName="iconBgRect" presStyleLbl="bgShp" presStyleIdx="6" presStyleCnt="7"/>
      <dgm:spPr/>
    </dgm:pt>
    <dgm:pt modelId="{A7668A9F-EA5B-4E5F-A9F3-6AF260523A17}" type="pres">
      <dgm:prSet presAssocID="{9153E216-841F-4676-A15E-138F0E338697}"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Gears"/>
        </a:ext>
      </dgm:extLst>
    </dgm:pt>
    <dgm:pt modelId="{99D766A8-034D-45FE-A8AF-5A55E9462C75}" type="pres">
      <dgm:prSet presAssocID="{9153E216-841F-4676-A15E-138F0E338697}" presName="spaceRect" presStyleCnt="0"/>
      <dgm:spPr/>
    </dgm:pt>
    <dgm:pt modelId="{C8EDB598-5660-4961-B878-4A4761F8DE61}" type="pres">
      <dgm:prSet presAssocID="{9153E216-841F-4676-A15E-138F0E338697}" presName="textRect" presStyleLbl="revTx" presStyleIdx="6" presStyleCnt="7">
        <dgm:presLayoutVars>
          <dgm:chMax val="1"/>
          <dgm:chPref val="1"/>
        </dgm:presLayoutVars>
      </dgm:prSet>
      <dgm:spPr/>
    </dgm:pt>
  </dgm:ptLst>
  <dgm:cxnLst>
    <dgm:cxn modelId="{8165E10C-6C7B-4B7A-BBA1-62569852B471}" srcId="{D5140C9C-EC4B-44E6-A696-47DB592A4CC7}" destId="{4F929C9E-4947-49B3-BA5F-BEAD598E208E}" srcOrd="4" destOrd="0" parTransId="{778CB4C5-C775-46EA-AADD-46A142372E96}" sibTransId="{5947D6CE-2B23-4A1C-A877-B20EA63437B2}"/>
    <dgm:cxn modelId="{F737933A-0499-4E82-ABAE-A2D94627176E}" srcId="{D5140C9C-EC4B-44E6-A696-47DB592A4CC7}" destId="{C5DF9EFF-C42E-4332-B1F1-AECD0438166B}" srcOrd="5" destOrd="0" parTransId="{ADACE62F-BA0D-4BA6-A9D9-B430AFBEE1C5}" sibTransId="{17A00E7A-2A68-4B13-89B5-17C305D2EB91}"/>
    <dgm:cxn modelId="{EE385B64-D723-4C50-8B76-6FF5055C8BD4}" srcId="{D5140C9C-EC4B-44E6-A696-47DB592A4CC7}" destId="{5E9F2085-21BF-4EF6-9C8E-3FABE5D7FA3C}" srcOrd="1" destOrd="0" parTransId="{0C7D2874-96CB-45F9-97A7-6FA2BB5EDA5E}" sibTransId="{101E4904-F86D-419A-8D48-6939FB3E1FD9}"/>
    <dgm:cxn modelId="{5801C04B-220E-48FD-A83E-4353264D7A50}" srcId="{D5140C9C-EC4B-44E6-A696-47DB592A4CC7}" destId="{F3674DF0-9B05-410C-A1D7-C968374E8803}" srcOrd="2" destOrd="0" parTransId="{9EB4076B-083A-48E8-9E3D-F3E52A6B43C9}" sibTransId="{5A9759FB-76F7-4E0C-A571-9B3F4B579BB0}"/>
    <dgm:cxn modelId="{E4969470-EE09-48E2-AF47-90D8A7E32AC7}" type="presOf" srcId="{14E85878-42DE-4CCD-9BDB-B58ADBED6F25}" destId="{62E6F1DA-BCB0-4C4B-8C54-6334489C2C1F}" srcOrd="0" destOrd="0" presId="urn:microsoft.com/office/officeart/2018/2/layout/IconCircleList"/>
    <dgm:cxn modelId="{8CEB4957-A905-4D12-B826-D2F49E8077FB}" type="presOf" srcId="{C5DF9EFF-C42E-4332-B1F1-AECD0438166B}" destId="{812B658B-B118-4F58-B282-7117950B09B9}" srcOrd="0" destOrd="0" presId="urn:microsoft.com/office/officeart/2018/2/layout/IconCircleList"/>
    <dgm:cxn modelId="{FCB55277-47FE-45D6-9CF4-27CCA90BD2B7}" type="presOf" srcId="{4F929C9E-4947-49B3-BA5F-BEAD598E208E}" destId="{F001A4BF-8758-4DE4-B058-971F8C6E037A}" srcOrd="0" destOrd="0" presId="urn:microsoft.com/office/officeart/2018/2/layout/IconCircleList"/>
    <dgm:cxn modelId="{2E21CF7D-F9E7-4BF3-9139-81C532803805}" type="presOf" srcId="{F9D2EFC8-5005-49A6-92F9-D49081B34C4E}" destId="{3102946E-1BAB-4D08-AB7A-A417B4BACF3A}" srcOrd="0" destOrd="0" presId="urn:microsoft.com/office/officeart/2018/2/layout/IconCircleList"/>
    <dgm:cxn modelId="{C16B1C88-775B-4047-AEED-025161502227}" srcId="{D5140C9C-EC4B-44E6-A696-47DB592A4CC7}" destId="{A89CFEA9-0143-49FF-A3A0-0038B7DA7C35}" srcOrd="3" destOrd="0" parTransId="{4A90703D-2A32-4531-8F42-F066D697384F}" sibTransId="{14E85878-42DE-4CCD-9BDB-B58ADBED6F25}"/>
    <dgm:cxn modelId="{DCD71289-A159-4655-BDE7-74DC66574547}" type="presOf" srcId="{101E4904-F86D-419A-8D48-6939FB3E1FD9}" destId="{E9BED598-D44A-46DF-B3B2-313EE629E925}" srcOrd="0" destOrd="0" presId="urn:microsoft.com/office/officeart/2018/2/layout/IconCircleList"/>
    <dgm:cxn modelId="{710FDF90-AD66-4735-BF31-C8F5686EBBBD}" type="presOf" srcId="{D5140C9C-EC4B-44E6-A696-47DB592A4CC7}" destId="{540C6A64-EAEE-497D-9246-220FDEDE9F78}" srcOrd="0" destOrd="0" presId="urn:microsoft.com/office/officeart/2018/2/layout/IconCircleList"/>
    <dgm:cxn modelId="{9182209C-2228-4F7E-809C-D0E3DCEA7115}" srcId="{D5140C9C-EC4B-44E6-A696-47DB592A4CC7}" destId="{9153E216-841F-4676-A15E-138F0E338697}" srcOrd="6" destOrd="0" parTransId="{E304FC1E-B434-498F-B8CA-9261BB7EA383}" sibTransId="{78726551-61D6-416A-B630-135FF5F51594}"/>
    <dgm:cxn modelId="{A6ACB49D-4F3F-485C-BD71-556651FD5083}" type="presOf" srcId="{17A00E7A-2A68-4B13-89B5-17C305D2EB91}" destId="{FFA22334-7781-4249-9A2B-D7BA7E51516E}" srcOrd="0" destOrd="0" presId="urn:microsoft.com/office/officeart/2018/2/layout/IconCircleList"/>
    <dgm:cxn modelId="{D324E0A5-4F94-4124-A31C-B27F81DBB74B}" type="presOf" srcId="{9153E216-841F-4676-A15E-138F0E338697}" destId="{C8EDB598-5660-4961-B878-4A4761F8DE61}" srcOrd="0" destOrd="0" presId="urn:microsoft.com/office/officeart/2018/2/layout/IconCircleList"/>
    <dgm:cxn modelId="{CBD64FB9-463B-49BF-B071-24246F7B797C}" type="presOf" srcId="{5947D6CE-2B23-4A1C-A877-B20EA63437B2}" destId="{A5014A9F-9311-4C72-9D51-8D0E46DFA476}" srcOrd="0" destOrd="0" presId="urn:microsoft.com/office/officeart/2018/2/layout/IconCircleList"/>
    <dgm:cxn modelId="{6A7A98C4-E4A0-405D-B385-DAD37B40F373}" type="presOf" srcId="{F3674DF0-9B05-410C-A1D7-C968374E8803}" destId="{DD6A5423-4DD4-49C6-B134-B92214769BFB}" srcOrd="0" destOrd="0" presId="urn:microsoft.com/office/officeart/2018/2/layout/IconCircleList"/>
    <dgm:cxn modelId="{A2C70ED3-1D3D-442D-A4FE-94C89FC01689}" srcId="{D5140C9C-EC4B-44E6-A696-47DB592A4CC7}" destId="{F9D2EFC8-5005-49A6-92F9-D49081B34C4E}" srcOrd="0" destOrd="0" parTransId="{05BC12C1-3E24-4FE0-AC06-7F2792256876}" sibTransId="{E506BA69-F2EA-42CC-B2C4-5E993D7D7658}"/>
    <dgm:cxn modelId="{3F22A1D4-2094-45BD-918A-3FED71A7928D}" type="presOf" srcId="{A89CFEA9-0143-49FF-A3A0-0038B7DA7C35}" destId="{593AF30B-ADF4-4959-9BE2-B34C0D941F70}" srcOrd="0" destOrd="0" presId="urn:microsoft.com/office/officeart/2018/2/layout/IconCircleList"/>
    <dgm:cxn modelId="{34FFA5DF-B4F4-43D2-81CC-2912F3E46DDF}" type="presOf" srcId="{E506BA69-F2EA-42CC-B2C4-5E993D7D7658}" destId="{C341C8DA-BA58-4AD1-A4E7-9CFAEDAACB27}" srcOrd="0" destOrd="0" presId="urn:microsoft.com/office/officeart/2018/2/layout/IconCircleList"/>
    <dgm:cxn modelId="{ADB769E9-92E3-4F67-9D24-CD107DCD8AE2}" type="presOf" srcId="{5A9759FB-76F7-4E0C-A571-9B3F4B579BB0}" destId="{7BC89CA2-B021-4184-8E95-77DD24E8E3DA}" srcOrd="0" destOrd="0" presId="urn:microsoft.com/office/officeart/2018/2/layout/IconCircleList"/>
    <dgm:cxn modelId="{733943ED-2C99-4E28-AD22-D86BBAA681FD}" type="presOf" srcId="{5E9F2085-21BF-4EF6-9C8E-3FABE5D7FA3C}" destId="{DC2D58B7-888C-45D7-B279-2C0ABBF19D2C}" srcOrd="0" destOrd="0" presId="urn:microsoft.com/office/officeart/2018/2/layout/IconCircleList"/>
    <dgm:cxn modelId="{31B3110A-8A57-4C90-81D1-D65E2BB4A27F}" type="presParOf" srcId="{540C6A64-EAEE-497D-9246-220FDEDE9F78}" destId="{4850A0DA-3B92-4D73-A997-D392E3DEFFC4}" srcOrd="0" destOrd="0" presId="urn:microsoft.com/office/officeart/2018/2/layout/IconCircleList"/>
    <dgm:cxn modelId="{94EA8C16-1B74-41E2-9B22-2F30A7C13844}" type="presParOf" srcId="{4850A0DA-3B92-4D73-A997-D392E3DEFFC4}" destId="{D2EEF9C3-2ECA-450D-A2E1-6CFDFB5A241E}" srcOrd="0" destOrd="0" presId="urn:microsoft.com/office/officeart/2018/2/layout/IconCircleList"/>
    <dgm:cxn modelId="{30B9CAB5-E0E1-4E84-B2FD-44BEB0DA7837}" type="presParOf" srcId="{D2EEF9C3-2ECA-450D-A2E1-6CFDFB5A241E}" destId="{ECE5A526-CD68-48E8-A5F7-B17A00901447}" srcOrd="0" destOrd="0" presId="urn:microsoft.com/office/officeart/2018/2/layout/IconCircleList"/>
    <dgm:cxn modelId="{4AC888E9-9288-47B5-901C-94E0EF39C385}" type="presParOf" srcId="{D2EEF9C3-2ECA-450D-A2E1-6CFDFB5A241E}" destId="{1612FFC9-E454-416E-8EF8-46A891D29741}" srcOrd="1" destOrd="0" presId="urn:microsoft.com/office/officeart/2018/2/layout/IconCircleList"/>
    <dgm:cxn modelId="{8DEC7D5B-FA61-42FA-BB1E-6411A39BCEA3}" type="presParOf" srcId="{D2EEF9C3-2ECA-450D-A2E1-6CFDFB5A241E}" destId="{ED902CD9-75CD-407D-83A3-0DF612104136}" srcOrd="2" destOrd="0" presId="urn:microsoft.com/office/officeart/2018/2/layout/IconCircleList"/>
    <dgm:cxn modelId="{1D458260-52DC-47A5-A5DB-8C2130B7B92D}" type="presParOf" srcId="{D2EEF9C3-2ECA-450D-A2E1-6CFDFB5A241E}" destId="{3102946E-1BAB-4D08-AB7A-A417B4BACF3A}" srcOrd="3" destOrd="0" presId="urn:microsoft.com/office/officeart/2018/2/layout/IconCircleList"/>
    <dgm:cxn modelId="{87086CA7-090D-4317-A10F-6E2B360F88EA}" type="presParOf" srcId="{4850A0DA-3B92-4D73-A997-D392E3DEFFC4}" destId="{C341C8DA-BA58-4AD1-A4E7-9CFAEDAACB27}" srcOrd="1" destOrd="0" presId="urn:microsoft.com/office/officeart/2018/2/layout/IconCircleList"/>
    <dgm:cxn modelId="{CDC3FD7B-AF8F-4A09-AD17-89597B31C625}" type="presParOf" srcId="{4850A0DA-3B92-4D73-A997-D392E3DEFFC4}" destId="{86F5BA9A-B520-4054-B63C-697BFCB61D82}" srcOrd="2" destOrd="0" presId="urn:microsoft.com/office/officeart/2018/2/layout/IconCircleList"/>
    <dgm:cxn modelId="{5A0143BA-DCDA-4467-A49D-DD77683EC8EC}" type="presParOf" srcId="{86F5BA9A-B520-4054-B63C-697BFCB61D82}" destId="{7EA68B14-D8A0-4186-8B3D-9AF694588A1C}" srcOrd="0" destOrd="0" presId="urn:microsoft.com/office/officeart/2018/2/layout/IconCircleList"/>
    <dgm:cxn modelId="{9D56EE19-0B3D-44FF-9E59-8195B1B45EEE}" type="presParOf" srcId="{86F5BA9A-B520-4054-B63C-697BFCB61D82}" destId="{97FB71AC-3C47-4231-A695-B5AD1333F0D5}" srcOrd="1" destOrd="0" presId="urn:microsoft.com/office/officeart/2018/2/layout/IconCircleList"/>
    <dgm:cxn modelId="{B52B8988-1E82-4DAC-820A-7A6DC47098D1}" type="presParOf" srcId="{86F5BA9A-B520-4054-B63C-697BFCB61D82}" destId="{D695AB8F-B859-4BE7-A2EE-6A9825C23D74}" srcOrd="2" destOrd="0" presId="urn:microsoft.com/office/officeart/2018/2/layout/IconCircleList"/>
    <dgm:cxn modelId="{3B93FB38-6E21-4DFE-B642-363AFB2CCE8F}" type="presParOf" srcId="{86F5BA9A-B520-4054-B63C-697BFCB61D82}" destId="{DC2D58B7-888C-45D7-B279-2C0ABBF19D2C}" srcOrd="3" destOrd="0" presId="urn:microsoft.com/office/officeart/2018/2/layout/IconCircleList"/>
    <dgm:cxn modelId="{DFD7DB7E-017D-4702-A3E0-56DA99C0C8FC}" type="presParOf" srcId="{4850A0DA-3B92-4D73-A997-D392E3DEFFC4}" destId="{E9BED598-D44A-46DF-B3B2-313EE629E925}" srcOrd="3" destOrd="0" presId="urn:microsoft.com/office/officeart/2018/2/layout/IconCircleList"/>
    <dgm:cxn modelId="{A739CBD7-4ACA-4F14-8C6A-B97AAABD4FF2}" type="presParOf" srcId="{4850A0DA-3B92-4D73-A997-D392E3DEFFC4}" destId="{7BDFAFDB-4923-4EE3-B08A-D949CA4CA602}" srcOrd="4" destOrd="0" presId="urn:microsoft.com/office/officeart/2018/2/layout/IconCircleList"/>
    <dgm:cxn modelId="{A77881D5-BD95-44C5-996C-6B9E59DCCA9F}" type="presParOf" srcId="{7BDFAFDB-4923-4EE3-B08A-D949CA4CA602}" destId="{9360BFAC-D8A4-407E-BC71-78DA9166A60B}" srcOrd="0" destOrd="0" presId="urn:microsoft.com/office/officeart/2018/2/layout/IconCircleList"/>
    <dgm:cxn modelId="{C002780F-B078-4D47-81A6-3E71ACE7DFD0}" type="presParOf" srcId="{7BDFAFDB-4923-4EE3-B08A-D949CA4CA602}" destId="{787748F9-A879-460B-8FD3-6B96DEB8FBDE}" srcOrd="1" destOrd="0" presId="urn:microsoft.com/office/officeart/2018/2/layout/IconCircleList"/>
    <dgm:cxn modelId="{B8283EC8-8807-4A74-B6B7-C526F92383E1}" type="presParOf" srcId="{7BDFAFDB-4923-4EE3-B08A-D949CA4CA602}" destId="{BF87CCAD-B1F8-4868-BF08-A269EE547747}" srcOrd="2" destOrd="0" presId="urn:microsoft.com/office/officeart/2018/2/layout/IconCircleList"/>
    <dgm:cxn modelId="{9085E02E-E538-4502-85AB-A54F151C7B3B}" type="presParOf" srcId="{7BDFAFDB-4923-4EE3-B08A-D949CA4CA602}" destId="{DD6A5423-4DD4-49C6-B134-B92214769BFB}" srcOrd="3" destOrd="0" presId="urn:microsoft.com/office/officeart/2018/2/layout/IconCircleList"/>
    <dgm:cxn modelId="{04512C96-E7BA-4561-B919-29D8FC8A37FF}" type="presParOf" srcId="{4850A0DA-3B92-4D73-A997-D392E3DEFFC4}" destId="{7BC89CA2-B021-4184-8E95-77DD24E8E3DA}" srcOrd="5" destOrd="0" presId="urn:microsoft.com/office/officeart/2018/2/layout/IconCircleList"/>
    <dgm:cxn modelId="{F1B077CC-7EF4-4CE7-8290-51C667AFFA50}" type="presParOf" srcId="{4850A0DA-3B92-4D73-A997-D392E3DEFFC4}" destId="{C94B18F6-8F16-4BC8-874F-9F86C60E94DB}" srcOrd="6" destOrd="0" presId="urn:microsoft.com/office/officeart/2018/2/layout/IconCircleList"/>
    <dgm:cxn modelId="{ADDB7378-5A76-424A-ABE3-21E0BD4EC95F}" type="presParOf" srcId="{C94B18F6-8F16-4BC8-874F-9F86C60E94DB}" destId="{0A02F7E5-1B40-446C-B7F6-342035AB6864}" srcOrd="0" destOrd="0" presId="urn:microsoft.com/office/officeart/2018/2/layout/IconCircleList"/>
    <dgm:cxn modelId="{72F0EABE-48F7-426C-A3CE-2D9C80801031}" type="presParOf" srcId="{C94B18F6-8F16-4BC8-874F-9F86C60E94DB}" destId="{AE617113-0825-424B-99C1-6B92A2C6F829}" srcOrd="1" destOrd="0" presId="urn:microsoft.com/office/officeart/2018/2/layout/IconCircleList"/>
    <dgm:cxn modelId="{EF7CB92B-FC47-4A84-814F-603D3CBFC596}" type="presParOf" srcId="{C94B18F6-8F16-4BC8-874F-9F86C60E94DB}" destId="{8BA6821A-AC47-4255-B39C-DEF0EE283836}" srcOrd="2" destOrd="0" presId="urn:microsoft.com/office/officeart/2018/2/layout/IconCircleList"/>
    <dgm:cxn modelId="{056AB41B-7B53-4560-A264-7C5277F93E3F}" type="presParOf" srcId="{C94B18F6-8F16-4BC8-874F-9F86C60E94DB}" destId="{593AF30B-ADF4-4959-9BE2-B34C0D941F70}" srcOrd="3" destOrd="0" presId="urn:microsoft.com/office/officeart/2018/2/layout/IconCircleList"/>
    <dgm:cxn modelId="{22644352-D35A-45B9-8A8C-5FAC49F90F57}" type="presParOf" srcId="{4850A0DA-3B92-4D73-A997-D392E3DEFFC4}" destId="{62E6F1DA-BCB0-4C4B-8C54-6334489C2C1F}" srcOrd="7" destOrd="0" presId="urn:microsoft.com/office/officeart/2018/2/layout/IconCircleList"/>
    <dgm:cxn modelId="{DDB1785A-D62A-4C67-B97C-1E82BA06A24F}" type="presParOf" srcId="{4850A0DA-3B92-4D73-A997-D392E3DEFFC4}" destId="{914DFC20-FF34-4C27-8E4E-46D54C0B65A5}" srcOrd="8" destOrd="0" presId="urn:microsoft.com/office/officeart/2018/2/layout/IconCircleList"/>
    <dgm:cxn modelId="{60C3DBAE-9927-4D20-80BD-50BAEE17E264}" type="presParOf" srcId="{914DFC20-FF34-4C27-8E4E-46D54C0B65A5}" destId="{AC26D98E-654D-4D31-8179-5C5C6705FB2E}" srcOrd="0" destOrd="0" presId="urn:microsoft.com/office/officeart/2018/2/layout/IconCircleList"/>
    <dgm:cxn modelId="{48ED21A2-EB65-4ED1-BA9D-98A2B29662E0}" type="presParOf" srcId="{914DFC20-FF34-4C27-8E4E-46D54C0B65A5}" destId="{35BD1178-C2A7-4BEA-9CD7-C3D614F9588A}" srcOrd="1" destOrd="0" presId="urn:microsoft.com/office/officeart/2018/2/layout/IconCircleList"/>
    <dgm:cxn modelId="{15A83065-896D-4E8C-9B35-AC017E9298A6}" type="presParOf" srcId="{914DFC20-FF34-4C27-8E4E-46D54C0B65A5}" destId="{65AF9FAF-7769-4C9C-8D2A-E55CA505C625}" srcOrd="2" destOrd="0" presId="urn:microsoft.com/office/officeart/2018/2/layout/IconCircleList"/>
    <dgm:cxn modelId="{362826F9-75BD-4C0C-B863-F8F9C92250CA}" type="presParOf" srcId="{914DFC20-FF34-4C27-8E4E-46D54C0B65A5}" destId="{F001A4BF-8758-4DE4-B058-971F8C6E037A}" srcOrd="3" destOrd="0" presId="urn:microsoft.com/office/officeart/2018/2/layout/IconCircleList"/>
    <dgm:cxn modelId="{42859043-1181-4E7B-9038-F2E171F6336B}" type="presParOf" srcId="{4850A0DA-3B92-4D73-A997-D392E3DEFFC4}" destId="{A5014A9F-9311-4C72-9D51-8D0E46DFA476}" srcOrd="9" destOrd="0" presId="urn:microsoft.com/office/officeart/2018/2/layout/IconCircleList"/>
    <dgm:cxn modelId="{451AD22C-CA59-4C81-9635-45A6C5558403}" type="presParOf" srcId="{4850A0DA-3B92-4D73-A997-D392E3DEFFC4}" destId="{E1AADD16-6DF8-4D9E-B9C3-6CC009AE3BA5}" srcOrd="10" destOrd="0" presId="urn:microsoft.com/office/officeart/2018/2/layout/IconCircleList"/>
    <dgm:cxn modelId="{D3C0AC60-258B-47FA-935A-777CA3FD9E05}" type="presParOf" srcId="{E1AADD16-6DF8-4D9E-B9C3-6CC009AE3BA5}" destId="{8F11AF22-E205-49D9-A58B-B869CCFCBD9C}" srcOrd="0" destOrd="0" presId="urn:microsoft.com/office/officeart/2018/2/layout/IconCircleList"/>
    <dgm:cxn modelId="{901E71ED-D4B6-4E4B-A240-F522FC1461FA}" type="presParOf" srcId="{E1AADD16-6DF8-4D9E-B9C3-6CC009AE3BA5}" destId="{78C72DA5-6914-4E67-94A7-06AC2058E227}" srcOrd="1" destOrd="0" presId="urn:microsoft.com/office/officeart/2018/2/layout/IconCircleList"/>
    <dgm:cxn modelId="{CA20F1E6-5AE6-47C4-A722-FA95505D79F5}" type="presParOf" srcId="{E1AADD16-6DF8-4D9E-B9C3-6CC009AE3BA5}" destId="{6382E053-C0D7-43D4-A15F-331477D055F7}" srcOrd="2" destOrd="0" presId="urn:microsoft.com/office/officeart/2018/2/layout/IconCircleList"/>
    <dgm:cxn modelId="{31DCC302-5ABD-4FAE-AEAC-5595C988A829}" type="presParOf" srcId="{E1AADD16-6DF8-4D9E-B9C3-6CC009AE3BA5}" destId="{812B658B-B118-4F58-B282-7117950B09B9}" srcOrd="3" destOrd="0" presId="urn:microsoft.com/office/officeart/2018/2/layout/IconCircleList"/>
    <dgm:cxn modelId="{F3C0B2F1-98F1-4E54-B430-B148859E18EB}" type="presParOf" srcId="{4850A0DA-3B92-4D73-A997-D392E3DEFFC4}" destId="{FFA22334-7781-4249-9A2B-D7BA7E51516E}" srcOrd="11" destOrd="0" presId="urn:microsoft.com/office/officeart/2018/2/layout/IconCircleList"/>
    <dgm:cxn modelId="{64897ABE-B40C-4321-A055-7487A95F872F}" type="presParOf" srcId="{4850A0DA-3B92-4D73-A997-D392E3DEFFC4}" destId="{AD1F7BF0-07D4-4A73-BF2A-A210EBCD7C5E}" srcOrd="12" destOrd="0" presId="urn:microsoft.com/office/officeart/2018/2/layout/IconCircleList"/>
    <dgm:cxn modelId="{697C3490-EAF8-4493-ABD1-A201964C3BFB}" type="presParOf" srcId="{AD1F7BF0-07D4-4A73-BF2A-A210EBCD7C5E}" destId="{BB9A692C-0C10-4482-9F9D-BB524914D094}" srcOrd="0" destOrd="0" presId="urn:microsoft.com/office/officeart/2018/2/layout/IconCircleList"/>
    <dgm:cxn modelId="{8C5F6F59-320E-4892-8CD9-4E9FAA9029D9}" type="presParOf" srcId="{AD1F7BF0-07D4-4A73-BF2A-A210EBCD7C5E}" destId="{A7668A9F-EA5B-4E5F-A9F3-6AF260523A17}" srcOrd="1" destOrd="0" presId="urn:microsoft.com/office/officeart/2018/2/layout/IconCircleList"/>
    <dgm:cxn modelId="{F93A03FF-B2C8-4768-878D-1CF461C52856}" type="presParOf" srcId="{AD1F7BF0-07D4-4A73-BF2A-A210EBCD7C5E}" destId="{99D766A8-034D-45FE-A8AF-5A55E9462C75}" srcOrd="2" destOrd="0" presId="urn:microsoft.com/office/officeart/2018/2/layout/IconCircleList"/>
    <dgm:cxn modelId="{69A142BF-37FC-4B85-B83E-6EA46BCBA26D}" type="presParOf" srcId="{AD1F7BF0-07D4-4A73-BF2A-A210EBCD7C5E}" destId="{C8EDB598-5660-4961-B878-4A4761F8DE61}"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A52DFE-91A0-491F-9F3C-F5EC8387A1DC}">
      <dsp:nvSpPr>
        <dsp:cNvPr id="0" name=""/>
        <dsp:cNvSpPr/>
      </dsp:nvSpPr>
      <dsp:spPr>
        <a:xfrm>
          <a:off x="937964" y="1263417"/>
          <a:ext cx="1007015" cy="10070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FB4A84-E574-4E23-B93F-EC4A7934C110}">
      <dsp:nvSpPr>
        <dsp:cNvPr id="0" name=""/>
        <dsp:cNvSpPr/>
      </dsp:nvSpPr>
      <dsp:spPr>
        <a:xfrm>
          <a:off x="2878" y="2398480"/>
          <a:ext cx="2877187" cy="431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en-US" sz="2700" kern="1200"/>
            <a:t>Planning</a:t>
          </a:r>
        </a:p>
      </dsp:txBody>
      <dsp:txXfrm>
        <a:off x="2878" y="2398480"/>
        <a:ext cx="2877187" cy="431578"/>
      </dsp:txXfrm>
    </dsp:sp>
    <dsp:sp modelId="{4E70FE76-C74F-4824-844B-F88CE7EAA255}">
      <dsp:nvSpPr>
        <dsp:cNvPr id="0" name=""/>
        <dsp:cNvSpPr/>
      </dsp:nvSpPr>
      <dsp:spPr>
        <a:xfrm>
          <a:off x="2878" y="2889615"/>
          <a:ext cx="2877187" cy="1351654"/>
        </a:xfrm>
        <a:prstGeom prst="rect">
          <a:avLst/>
        </a:prstGeom>
        <a:noFill/>
        <a:ln>
          <a:noFill/>
        </a:ln>
        <a:effectLst/>
      </dsp:spPr>
      <dsp:style>
        <a:lnRef idx="0">
          <a:scrgbClr r="0" g="0" b="0"/>
        </a:lnRef>
        <a:fillRef idx="0">
          <a:scrgbClr r="0" g="0" b="0"/>
        </a:fillRef>
        <a:effectRef idx="0">
          <a:scrgbClr r="0" g="0" b="0"/>
        </a:effectRef>
        <a:fontRef idx="minor"/>
      </dsp:style>
    </dsp:sp>
    <dsp:sp modelId="{39E73701-DB00-4F37-AC05-2CD94959C418}">
      <dsp:nvSpPr>
        <dsp:cNvPr id="0" name=""/>
        <dsp:cNvSpPr/>
      </dsp:nvSpPr>
      <dsp:spPr>
        <a:xfrm>
          <a:off x="4318659" y="1263417"/>
          <a:ext cx="1007015" cy="10070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AD27A9-7F48-4B09-9DAD-35F48CAFD6FB}">
      <dsp:nvSpPr>
        <dsp:cNvPr id="0" name=""/>
        <dsp:cNvSpPr/>
      </dsp:nvSpPr>
      <dsp:spPr>
        <a:xfrm>
          <a:off x="3383573" y="2398480"/>
          <a:ext cx="2877187" cy="431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en-US" sz="2700" kern="1200"/>
            <a:t>Sprint</a:t>
          </a:r>
        </a:p>
      </dsp:txBody>
      <dsp:txXfrm>
        <a:off x="3383573" y="2398480"/>
        <a:ext cx="2877187" cy="431578"/>
      </dsp:txXfrm>
    </dsp:sp>
    <dsp:sp modelId="{2E975A1E-466B-4657-A41A-85C614792698}">
      <dsp:nvSpPr>
        <dsp:cNvPr id="0" name=""/>
        <dsp:cNvSpPr/>
      </dsp:nvSpPr>
      <dsp:spPr>
        <a:xfrm>
          <a:off x="3383573" y="2889615"/>
          <a:ext cx="2877187" cy="1351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Planning</a:t>
          </a:r>
        </a:p>
        <a:p>
          <a:pPr marL="0" lvl="0" indent="0" algn="ctr" defTabSz="755650">
            <a:lnSpc>
              <a:spcPct val="100000"/>
            </a:lnSpc>
            <a:spcBef>
              <a:spcPct val="0"/>
            </a:spcBef>
            <a:spcAft>
              <a:spcPct val="35000"/>
            </a:spcAft>
            <a:buNone/>
          </a:pPr>
          <a:r>
            <a:rPr lang="en-US" sz="1700" kern="1200"/>
            <a:t>Daily Scrum</a:t>
          </a:r>
        </a:p>
        <a:p>
          <a:pPr marL="0" lvl="0" indent="0" algn="ctr" defTabSz="755650">
            <a:lnSpc>
              <a:spcPct val="100000"/>
            </a:lnSpc>
            <a:spcBef>
              <a:spcPct val="0"/>
            </a:spcBef>
            <a:spcAft>
              <a:spcPct val="35000"/>
            </a:spcAft>
            <a:buNone/>
          </a:pPr>
          <a:r>
            <a:rPr lang="en-US" sz="1700" kern="1200"/>
            <a:t>Review</a:t>
          </a:r>
        </a:p>
        <a:p>
          <a:pPr marL="0" lvl="0" indent="0" algn="ctr" defTabSz="755650">
            <a:lnSpc>
              <a:spcPct val="100000"/>
            </a:lnSpc>
            <a:spcBef>
              <a:spcPct val="0"/>
            </a:spcBef>
            <a:spcAft>
              <a:spcPct val="35000"/>
            </a:spcAft>
            <a:buNone/>
          </a:pPr>
          <a:r>
            <a:rPr lang="en-US" sz="1700" kern="1200"/>
            <a:t>Retrospective</a:t>
          </a:r>
        </a:p>
      </dsp:txBody>
      <dsp:txXfrm>
        <a:off x="3383573" y="2889615"/>
        <a:ext cx="2877187" cy="1351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5A526-CD68-48E8-A5F7-B17A00901447}">
      <dsp:nvSpPr>
        <dsp:cNvPr id="0" name=""/>
        <dsp:cNvSpPr/>
      </dsp:nvSpPr>
      <dsp:spPr>
        <a:xfrm>
          <a:off x="712007" y="67234"/>
          <a:ext cx="640706" cy="640706"/>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12FFC9-E454-416E-8EF8-46A891D29741}">
      <dsp:nvSpPr>
        <dsp:cNvPr id="0" name=""/>
        <dsp:cNvSpPr/>
      </dsp:nvSpPr>
      <dsp:spPr>
        <a:xfrm>
          <a:off x="846555" y="201783"/>
          <a:ext cx="371609" cy="3716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02946E-1BAB-4D08-AB7A-A417B4BACF3A}">
      <dsp:nvSpPr>
        <dsp:cNvPr id="0" name=""/>
        <dsp:cNvSpPr/>
      </dsp:nvSpPr>
      <dsp:spPr>
        <a:xfrm>
          <a:off x="1490008" y="67234"/>
          <a:ext cx="1510237" cy="640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System Requirements</a:t>
          </a:r>
        </a:p>
      </dsp:txBody>
      <dsp:txXfrm>
        <a:off x="1490008" y="67234"/>
        <a:ext cx="1510237" cy="640706"/>
      </dsp:txXfrm>
    </dsp:sp>
    <dsp:sp modelId="{7EA68B14-D8A0-4186-8B3D-9AF694588A1C}">
      <dsp:nvSpPr>
        <dsp:cNvPr id="0" name=""/>
        <dsp:cNvSpPr/>
      </dsp:nvSpPr>
      <dsp:spPr>
        <a:xfrm>
          <a:off x="3263393" y="67234"/>
          <a:ext cx="640706" cy="640706"/>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FB71AC-3C47-4231-A695-B5AD1333F0D5}">
      <dsp:nvSpPr>
        <dsp:cNvPr id="0" name=""/>
        <dsp:cNvSpPr/>
      </dsp:nvSpPr>
      <dsp:spPr>
        <a:xfrm>
          <a:off x="3397942" y="201783"/>
          <a:ext cx="371609" cy="3716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2D58B7-888C-45D7-B279-2C0ABBF19D2C}">
      <dsp:nvSpPr>
        <dsp:cNvPr id="0" name=""/>
        <dsp:cNvSpPr/>
      </dsp:nvSpPr>
      <dsp:spPr>
        <a:xfrm>
          <a:off x="4041394" y="67234"/>
          <a:ext cx="1510237" cy="640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Software Requirements</a:t>
          </a:r>
        </a:p>
      </dsp:txBody>
      <dsp:txXfrm>
        <a:off x="4041394" y="67234"/>
        <a:ext cx="1510237" cy="640706"/>
      </dsp:txXfrm>
    </dsp:sp>
    <dsp:sp modelId="{9360BFAC-D8A4-407E-BC71-78DA9166A60B}">
      <dsp:nvSpPr>
        <dsp:cNvPr id="0" name=""/>
        <dsp:cNvSpPr/>
      </dsp:nvSpPr>
      <dsp:spPr>
        <a:xfrm>
          <a:off x="712007" y="1643738"/>
          <a:ext cx="640706" cy="640706"/>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7748F9-A879-460B-8FD3-6B96DEB8FBDE}">
      <dsp:nvSpPr>
        <dsp:cNvPr id="0" name=""/>
        <dsp:cNvSpPr/>
      </dsp:nvSpPr>
      <dsp:spPr>
        <a:xfrm>
          <a:off x="846555" y="1778287"/>
          <a:ext cx="371609" cy="3716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6A5423-4DD4-49C6-B134-B92214769BFB}">
      <dsp:nvSpPr>
        <dsp:cNvPr id="0" name=""/>
        <dsp:cNvSpPr/>
      </dsp:nvSpPr>
      <dsp:spPr>
        <a:xfrm>
          <a:off x="1490008" y="1643738"/>
          <a:ext cx="1510237" cy="640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Analysis</a:t>
          </a:r>
        </a:p>
      </dsp:txBody>
      <dsp:txXfrm>
        <a:off x="1490008" y="1643738"/>
        <a:ext cx="1510237" cy="640706"/>
      </dsp:txXfrm>
    </dsp:sp>
    <dsp:sp modelId="{0A02F7E5-1B40-446C-B7F6-342035AB6864}">
      <dsp:nvSpPr>
        <dsp:cNvPr id="0" name=""/>
        <dsp:cNvSpPr/>
      </dsp:nvSpPr>
      <dsp:spPr>
        <a:xfrm>
          <a:off x="3263393" y="1643738"/>
          <a:ext cx="640706" cy="640706"/>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617113-0825-424B-99C1-6B92A2C6F829}">
      <dsp:nvSpPr>
        <dsp:cNvPr id="0" name=""/>
        <dsp:cNvSpPr/>
      </dsp:nvSpPr>
      <dsp:spPr>
        <a:xfrm>
          <a:off x="3397942" y="1778287"/>
          <a:ext cx="371609" cy="3716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3AF30B-ADF4-4959-9BE2-B34C0D941F70}">
      <dsp:nvSpPr>
        <dsp:cNvPr id="0" name=""/>
        <dsp:cNvSpPr/>
      </dsp:nvSpPr>
      <dsp:spPr>
        <a:xfrm>
          <a:off x="4041394" y="1643738"/>
          <a:ext cx="1510237" cy="640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Program Design</a:t>
          </a:r>
        </a:p>
      </dsp:txBody>
      <dsp:txXfrm>
        <a:off x="4041394" y="1643738"/>
        <a:ext cx="1510237" cy="640706"/>
      </dsp:txXfrm>
    </dsp:sp>
    <dsp:sp modelId="{AC26D98E-654D-4D31-8179-5C5C6705FB2E}">
      <dsp:nvSpPr>
        <dsp:cNvPr id="0" name=""/>
        <dsp:cNvSpPr/>
      </dsp:nvSpPr>
      <dsp:spPr>
        <a:xfrm>
          <a:off x="712007" y="3220242"/>
          <a:ext cx="640706" cy="640706"/>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D1178-C2A7-4BEA-9CD7-C3D614F9588A}">
      <dsp:nvSpPr>
        <dsp:cNvPr id="0" name=""/>
        <dsp:cNvSpPr/>
      </dsp:nvSpPr>
      <dsp:spPr>
        <a:xfrm>
          <a:off x="846555" y="3354790"/>
          <a:ext cx="371609" cy="3716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01A4BF-8758-4DE4-B058-971F8C6E037A}">
      <dsp:nvSpPr>
        <dsp:cNvPr id="0" name=""/>
        <dsp:cNvSpPr/>
      </dsp:nvSpPr>
      <dsp:spPr>
        <a:xfrm>
          <a:off x="1490008" y="3220242"/>
          <a:ext cx="1510237" cy="640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Coding</a:t>
          </a:r>
        </a:p>
      </dsp:txBody>
      <dsp:txXfrm>
        <a:off x="1490008" y="3220242"/>
        <a:ext cx="1510237" cy="640706"/>
      </dsp:txXfrm>
    </dsp:sp>
    <dsp:sp modelId="{8F11AF22-E205-49D9-A58B-B869CCFCBD9C}">
      <dsp:nvSpPr>
        <dsp:cNvPr id="0" name=""/>
        <dsp:cNvSpPr/>
      </dsp:nvSpPr>
      <dsp:spPr>
        <a:xfrm>
          <a:off x="3263393" y="3220242"/>
          <a:ext cx="640706" cy="640706"/>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C72DA5-6914-4E67-94A7-06AC2058E227}">
      <dsp:nvSpPr>
        <dsp:cNvPr id="0" name=""/>
        <dsp:cNvSpPr/>
      </dsp:nvSpPr>
      <dsp:spPr>
        <a:xfrm>
          <a:off x="3397942" y="3354790"/>
          <a:ext cx="371609" cy="37160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2B658B-B118-4F58-B282-7117950B09B9}">
      <dsp:nvSpPr>
        <dsp:cNvPr id="0" name=""/>
        <dsp:cNvSpPr/>
      </dsp:nvSpPr>
      <dsp:spPr>
        <a:xfrm>
          <a:off x="4041394" y="3220242"/>
          <a:ext cx="1510237" cy="640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Testing</a:t>
          </a:r>
        </a:p>
      </dsp:txBody>
      <dsp:txXfrm>
        <a:off x="4041394" y="3220242"/>
        <a:ext cx="1510237" cy="640706"/>
      </dsp:txXfrm>
    </dsp:sp>
    <dsp:sp modelId="{BB9A692C-0C10-4482-9F9D-BB524914D094}">
      <dsp:nvSpPr>
        <dsp:cNvPr id="0" name=""/>
        <dsp:cNvSpPr/>
      </dsp:nvSpPr>
      <dsp:spPr>
        <a:xfrm>
          <a:off x="712007" y="4796746"/>
          <a:ext cx="640706" cy="640706"/>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668A9F-EA5B-4E5F-A9F3-6AF260523A17}">
      <dsp:nvSpPr>
        <dsp:cNvPr id="0" name=""/>
        <dsp:cNvSpPr/>
      </dsp:nvSpPr>
      <dsp:spPr>
        <a:xfrm>
          <a:off x="846555" y="4931294"/>
          <a:ext cx="371609" cy="37160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EDB598-5660-4961-B878-4A4761F8DE61}">
      <dsp:nvSpPr>
        <dsp:cNvPr id="0" name=""/>
        <dsp:cNvSpPr/>
      </dsp:nvSpPr>
      <dsp:spPr>
        <a:xfrm>
          <a:off x="1490008" y="4796746"/>
          <a:ext cx="1510237" cy="640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Operations</a:t>
          </a:r>
        </a:p>
      </dsp:txBody>
      <dsp:txXfrm>
        <a:off x="1490008" y="4796746"/>
        <a:ext cx="1510237" cy="640706"/>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D615C-1A60-4978-8907-52E18A66423D}" type="datetimeFigureOut">
              <a:rPr lang="en-US" smtClean="0"/>
              <a:t>10/16/2022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CEBA90-0C9D-40D0-8B3B-4B3CBF5FEC24}" type="slidenum">
              <a:rPr lang="en-US" smtClean="0"/>
              <a:t>‹#›</a:t>
            </a:fld>
            <a:endParaRPr lang="en-US"/>
          </a:p>
        </p:txBody>
      </p:sp>
    </p:spTree>
    <p:extLst>
      <p:ext uri="{BB962C8B-B14F-4D97-AF65-F5344CB8AC3E}">
        <p14:creationId xmlns:p14="http://schemas.microsoft.com/office/powerpoint/2010/main" val="2019883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Product Owner is responsible for:</a:t>
            </a:r>
          </a:p>
          <a:p>
            <a:r>
              <a:rPr lang="en-US" dirty="0"/>
              <a:t>Developing and Communicating the Product Goal</a:t>
            </a:r>
          </a:p>
          <a:p>
            <a:r>
              <a:rPr lang="en-US" dirty="0"/>
              <a:t>Creating and communicating the Backlog items (User Stories)</a:t>
            </a:r>
          </a:p>
          <a:p>
            <a:r>
              <a:rPr lang="en-US" dirty="0"/>
              <a:t>Ensuring that the Backlog is visible and understood by all interested parties above, at level, and below.</a:t>
            </a:r>
          </a:p>
          <a:p>
            <a:r>
              <a:rPr lang="en-US" dirty="0"/>
              <a:t>Those wanting the Backlog to change must convince the Product Owner.</a:t>
            </a:r>
          </a:p>
          <a:p>
            <a:endParaRPr lang="en-US" dirty="0"/>
          </a:p>
          <a:p>
            <a:r>
              <a:rPr lang="en-US" dirty="0"/>
              <a:t>Scrum Master</a:t>
            </a:r>
          </a:p>
          <a:p>
            <a:endParaRPr lang="en-US" dirty="0"/>
          </a:p>
          <a:p>
            <a:r>
              <a:rPr lang="en-US" dirty="0"/>
              <a:t>The Scrum Master is responsible for helping everyone understand Scrum theory and practice.</a:t>
            </a:r>
          </a:p>
          <a:p>
            <a:r>
              <a:rPr lang="en-US" dirty="0"/>
              <a:t>The Scrum Master facilitates the team in improving its practices within the Scrum phases.</a:t>
            </a:r>
          </a:p>
          <a:p>
            <a:r>
              <a:rPr lang="en-US" dirty="0"/>
              <a:t>The Scrum Master practices servant leadership through the following:</a:t>
            </a:r>
          </a:p>
          <a:p>
            <a:r>
              <a:rPr lang="en-US" dirty="0"/>
              <a:t>Coaching team members in self-management and cross-functionality</a:t>
            </a:r>
          </a:p>
          <a:p>
            <a:r>
              <a:rPr lang="en-US" dirty="0"/>
              <a:t>Helping the Scrum team create quality Increments that meet the “Definition of Done”.</a:t>
            </a:r>
          </a:p>
          <a:p>
            <a:r>
              <a:rPr lang="en-US" dirty="0"/>
              <a:t>Removes stumbling blocks impeding the team’s progress.</a:t>
            </a:r>
          </a:p>
          <a:p>
            <a:r>
              <a:rPr lang="en-US" dirty="0"/>
              <a:t>Ensures that Scrum Events take place and are productive, positive, and timely.</a:t>
            </a:r>
          </a:p>
          <a:p>
            <a:r>
              <a:rPr lang="en-US" dirty="0"/>
              <a:t>The Scrum Master assists the Product Owner by:</a:t>
            </a:r>
          </a:p>
          <a:p>
            <a:r>
              <a:rPr lang="en-US" dirty="0"/>
              <a:t>Defining effective Product Goals</a:t>
            </a:r>
          </a:p>
          <a:p>
            <a:r>
              <a:rPr lang="en-US" dirty="0"/>
              <a:t>Assist in creating clear and well-defined User Stories</a:t>
            </a:r>
          </a:p>
          <a:p>
            <a:r>
              <a:rPr lang="en-US" dirty="0"/>
              <a:t>Establishing empirical project planning through project velocity measurement</a:t>
            </a:r>
          </a:p>
          <a:p>
            <a:r>
              <a:rPr lang="en-US" dirty="0"/>
              <a:t>Facilitating stakeholder collaboration</a:t>
            </a:r>
          </a:p>
          <a:p>
            <a:r>
              <a:rPr lang="en-US" dirty="0"/>
              <a:t>The Scrum Master assists the Organization by:</a:t>
            </a:r>
          </a:p>
          <a:p>
            <a:r>
              <a:rPr lang="en-US" dirty="0"/>
              <a:t>Leading, training, and coaching the organization in Scrum adoption</a:t>
            </a:r>
          </a:p>
          <a:p>
            <a:r>
              <a:rPr lang="en-US" dirty="0"/>
              <a:t>Planning and advising Scrum implementations within the organization</a:t>
            </a:r>
          </a:p>
          <a:p>
            <a:r>
              <a:rPr lang="en-US" dirty="0"/>
              <a:t>Help enact empirical measurements for employees and stakeholders</a:t>
            </a:r>
          </a:p>
          <a:p>
            <a:r>
              <a:rPr lang="en-US" dirty="0"/>
              <a:t>Remove barriers between stakeholders and Scrum teams.</a:t>
            </a:r>
          </a:p>
          <a:p>
            <a:endParaRPr lang="en-US" dirty="0"/>
          </a:p>
          <a:p>
            <a:r>
              <a:rPr lang="en-US" dirty="0"/>
              <a:t>Developers/Testers </a:t>
            </a:r>
          </a:p>
          <a:p>
            <a:endParaRPr lang="en-US" dirty="0"/>
          </a:p>
          <a:p>
            <a:r>
              <a:rPr lang="en-US" dirty="0"/>
              <a:t>Skills can vary based on the scope of work creating an interdisciplinary team.</a:t>
            </a:r>
          </a:p>
          <a:p>
            <a:r>
              <a:rPr lang="en-US" dirty="0"/>
              <a:t>All are responsible for:</a:t>
            </a:r>
          </a:p>
          <a:p>
            <a:r>
              <a:rPr lang="en-US" dirty="0"/>
              <a:t>Creating a plan for the Sprint from the Backlog which becomes the Sprint Backlog</a:t>
            </a:r>
          </a:p>
          <a:p>
            <a:r>
              <a:rPr lang="en-US" dirty="0"/>
              <a:t>Upholding quality by meeting the “Definition of Done”.</a:t>
            </a:r>
          </a:p>
          <a:p>
            <a:r>
              <a:rPr lang="en-US" dirty="0"/>
              <a:t>Adapting their plan to meet the Sprint Goal</a:t>
            </a:r>
          </a:p>
          <a:p>
            <a:r>
              <a:rPr lang="en-US" dirty="0"/>
              <a:t>Holding each other accountable as team members </a:t>
            </a:r>
          </a:p>
          <a:p>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2ECEBA90-0C9D-40D0-8B3B-4B3CBF5FEC24}" type="slidenum">
              <a:rPr lang="en-US" smtClean="0"/>
              <a:t>2</a:t>
            </a:fld>
            <a:endParaRPr lang="en-US"/>
          </a:p>
        </p:txBody>
      </p:sp>
    </p:spTree>
    <p:extLst>
      <p:ext uri="{BB962C8B-B14F-4D97-AF65-F5344CB8AC3E}">
        <p14:creationId xmlns:p14="http://schemas.microsoft.com/office/powerpoint/2010/main" val="1144879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Product Goal begins with high level planning.</a:t>
            </a:r>
            <a:endParaRPr lang="en-US">
              <a:cs typeface="Calibri"/>
            </a:endParaRPr>
          </a:p>
          <a:p>
            <a:r>
              <a:rPr lang="en-US"/>
              <a:t>Planning is articulated through stories that capture the essence of what a feature does, who does it, and what value they get from it. These stories form a product backlog. These backlog stories can be prioritized to determine what should be acted on next and can provide the start to further discussions on how to do it. </a:t>
            </a:r>
          </a:p>
          <a:p>
            <a:endParaRPr lang="en-US"/>
          </a:p>
          <a:p>
            <a:r>
              <a:rPr lang="en-US"/>
              <a:t>A sprint is a period defined up front, in which the team believes is enough time to deliver on the objectives of the project. A sprint is typically between a week and a month.</a:t>
            </a:r>
          </a:p>
          <a:p>
            <a:endParaRPr lang="en-US"/>
          </a:p>
          <a:p>
            <a:r>
              <a:rPr lang="en-US"/>
              <a:t>Sprint planning is taking enough Product Backlog items that can be completed in the period given and defining what needs to happen to fulfill the backlog item. Questions are asked that further define the story. Tasks are defined and assigned. Goals are defined that form the definition of done. Test plans are defined that help enforce the definition of done.</a:t>
            </a:r>
          </a:p>
          <a:p>
            <a:endParaRPr lang="en-US"/>
          </a:p>
          <a:p>
            <a:r>
              <a:rPr lang="en-US"/>
              <a:t>Execution begins and a daily meeting is held called the Daily Scrum. In the Scrum each developer and tester states what they did, what they are going to do next, and bring up any impediments that happened or are happening. These daily meetings are limited to 15 minutes in order to keep things concise and not waste time. During the sprint, goals or requirements cannot be changed. If changes to the Product Backlog are needed the stories can be updated and reprioritized for the next sprint planning cycle.</a:t>
            </a:r>
          </a:p>
          <a:p>
            <a:endParaRPr lang="en-US"/>
          </a:p>
          <a:p>
            <a:r>
              <a:rPr lang="en-US"/>
              <a:t>At the end of the Sprint, the developers present their work to stakeholders for review. This gives the stakeholders input, and if warranted, changes are incorporated into the next Sprint plan. The review should be no longer than four hours for a one-month sprint and less for shorter sprints.</a:t>
            </a:r>
          </a:p>
          <a:p>
            <a:endParaRPr lang="en-US"/>
          </a:p>
          <a:p>
            <a:r>
              <a:rPr lang="en-US"/>
              <a:t>Finally, the Scrum team holds a Sprint Retrospective. The purpose of the retrospective is to review how the process worked and what can be done to improve before another sprint is started. The meeting should be limited to three hours for a one-month sprint or less for shorter sprints. The review should look at team members, interactions, processes, tools, and quality. Improvements should be incorporated into the next sprint cycle.</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Until the Product Backlog is empty the Sprint returns to planning for another cycle. If executives believe that the current value is enough, they can suspend the backlog and declare the project done. Or they can determine if more value is warranted and then let the backlog grow and the project will continue.</a:t>
            </a:r>
          </a:p>
        </p:txBody>
      </p:sp>
      <p:sp>
        <p:nvSpPr>
          <p:cNvPr id="4" name="Slide Number Placeholder 3"/>
          <p:cNvSpPr>
            <a:spLocks noGrp="1"/>
          </p:cNvSpPr>
          <p:nvPr>
            <p:ph type="sldNum" sz="quarter" idx="5"/>
          </p:nvPr>
        </p:nvSpPr>
        <p:spPr/>
        <p:txBody>
          <a:bodyPr/>
          <a:lstStyle/>
          <a:p>
            <a:fld id="{2ECEBA90-0C9D-40D0-8B3B-4B3CBF5FEC24}" type="slidenum">
              <a:rPr lang="en-US" smtClean="0"/>
              <a:t>3</a:t>
            </a:fld>
            <a:endParaRPr lang="en-US"/>
          </a:p>
        </p:txBody>
      </p:sp>
    </p:spTree>
    <p:extLst>
      <p:ext uri="{BB962C8B-B14F-4D97-AF65-F5344CB8AC3E}">
        <p14:creationId xmlns:p14="http://schemas.microsoft.com/office/powerpoint/2010/main" val="1527292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Waterfall is plan driven</a:t>
            </a:r>
            <a:endParaRPr lang="en-US">
              <a:cs typeface="Calibri" panose="020F0502020204030204"/>
            </a:endParaRPr>
          </a:p>
          <a:p>
            <a:r>
              <a:rPr lang="en-US"/>
              <a:t>Execution moves through phases sequentially</a:t>
            </a:r>
          </a:p>
          <a:p>
            <a:r>
              <a:rPr lang="en-US"/>
              <a:t>Suitable for projects that are small and/or well-defined</a:t>
            </a:r>
          </a:p>
          <a:p>
            <a:r>
              <a:rPr lang="en-US"/>
              <a:t>Suitable for projects in which rapid changes in iterations are costly (time, resources, money), for example, hardware development or construction</a:t>
            </a:r>
          </a:p>
          <a:p>
            <a:r>
              <a:rPr lang="en-US"/>
              <a:t>Drawback when Testing reveals design flaws too late to be fixed without significant rework</a:t>
            </a:r>
          </a:p>
          <a:p>
            <a:endParaRPr lang="en-US"/>
          </a:p>
          <a:p>
            <a:endParaRPr lang="en-US"/>
          </a:p>
        </p:txBody>
      </p:sp>
      <p:sp>
        <p:nvSpPr>
          <p:cNvPr id="4" name="Slide Number Placeholder 3"/>
          <p:cNvSpPr>
            <a:spLocks noGrp="1"/>
          </p:cNvSpPr>
          <p:nvPr>
            <p:ph type="sldNum" sz="quarter" idx="5"/>
          </p:nvPr>
        </p:nvSpPr>
        <p:spPr/>
        <p:txBody>
          <a:bodyPr/>
          <a:lstStyle/>
          <a:p>
            <a:fld id="{2ECEBA90-0C9D-40D0-8B3B-4B3CBF5FEC24}" type="slidenum">
              <a:rPr lang="en-US" smtClean="0"/>
              <a:t>4</a:t>
            </a:fld>
            <a:endParaRPr lang="en-US"/>
          </a:p>
        </p:txBody>
      </p:sp>
    </p:spTree>
    <p:extLst>
      <p:ext uri="{BB962C8B-B14F-4D97-AF65-F5344CB8AC3E}">
        <p14:creationId xmlns:p14="http://schemas.microsoft.com/office/powerpoint/2010/main" val="1172216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Cobb, Chapter 2, Agile Early History</a:t>
            </a:r>
          </a:p>
          <a:p>
            <a:r>
              <a:rPr lang="en-US"/>
              <a:t>Cobb, Chapter 1, The Evolution of Agile and Waterfall</a:t>
            </a:r>
          </a:p>
          <a:p>
            <a:endParaRPr lang="en-US"/>
          </a:p>
          <a:p>
            <a:r>
              <a:rPr lang="en-US"/>
              <a:t>If the project requirements aren’t well-defined then an Agile approach will allow the team to pivot between sprints. When the project is well-defined then it can be more efficient for cost estimation and task planning to use the Waterfall method.</a:t>
            </a:r>
          </a:p>
          <a:p>
            <a:endParaRPr lang="en-US"/>
          </a:p>
          <a:p>
            <a:r>
              <a:rPr lang="en-US"/>
              <a:t>If stakeholders need to view and make changes frequently, then an Agile approach may be warranted. If stakeholders can define their needs upfront, then it may also be true that they can wait to see the result when the project is done.</a:t>
            </a:r>
          </a:p>
          <a:p>
            <a:endParaRPr lang="en-US"/>
          </a:p>
          <a:p>
            <a:r>
              <a:rPr lang="en-US"/>
              <a:t>If the project can be executed in parallel, then an Agile approach may be more appropriate. However, if the work must go sequentially through the development phases, then the waterfall warranted.</a:t>
            </a:r>
          </a:p>
          <a:p>
            <a:endParaRPr lang="en-US"/>
          </a:p>
          <a:p>
            <a:r>
              <a:rPr lang="en-US"/>
              <a:t>For organizations that do hardware development, and their supplier is oversees and it takes months to get the prototypes back for testing a well-defined requirement a Waterfall method would be more appropriate.  But when changes can be quickly and cheaply made such as in software development, then an Agile approach is a better choice.</a:t>
            </a:r>
          </a:p>
          <a:p>
            <a:endParaRPr lang="en-US"/>
          </a:p>
        </p:txBody>
      </p:sp>
      <p:sp>
        <p:nvSpPr>
          <p:cNvPr id="4" name="Slide Number Placeholder 3"/>
          <p:cNvSpPr>
            <a:spLocks noGrp="1"/>
          </p:cNvSpPr>
          <p:nvPr>
            <p:ph type="sldNum" sz="quarter" idx="5"/>
          </p:nvPr>
        </p:nvSpPr>
        <p:spPr/>
        <p:txBody>
          <a:bodyPr/>
          <a:lstStyle/>
          <a:p>
            <a:fld id="{2ECEBA90-0C9D-40D0-8B3B-4B3CBF5FEC24}" type="slidenum">
              <a:rPr lang="en-US" smtClean="0"/>
              <a:t>5</a:t>
            </a:fld>
            <a:endParaRPr lang="en-US"/>
          </a:p>
        </p:txBody>
      </p:sp>
    </p:spTree>
    <p:extLst>
      <p:ext uri="{BB962C8B-B14F-4D97-AF65-F5344CB8AC3E}">
        <p14:creationId xmlns:p14="http://schemas.microsoft.com/office/powerpoint/2010/main" val="1969598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ECEBA90-0C9D-40D0-8B3B-4B3CBF5FEC24}" type="slidenum">
              <a:rPr lang="en-US" smtClean="0"/>
              <a:t>6</a:t>
            </a:fld>
            <a:endParaRPr lang="en-US"/>
          </a:p>
        </p:txBody>
      </p:sp>
    </p:spTree>
    <p:extLst>
      <p:ext uri="{BB962C8B-B14F-4D97-AF65-F5344CB8AC3E}">
        <p14:creationId xmlns:p14="http://schemas.microsoft.com/office/powerpoint/2010/main" val="1972844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5B024-5E9B-4E37-A426-A0F475F492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11521C-C00A-4B6A-ADC9-F209FEB876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7AA7AF-855E-41F9-BB08-2F6A63B9338A}"/>
              </a:ext>
            </a:extLst>
          </p:cNvPr>
          <p:cNvSpPr>
            <a:spLocks noGrp="1"/>
          </p:cNvSpPr>
          <p:nvPr>
            <p:ph type="dt" sz="half" idx="10"/>
          </p:nvPr>
        </p:nvSpPr>
        <p:spPr/>
        <p:txBody>
          <a:bodyPr/>
          <a:lstStyle/>
          <a:p>
            <a:fld id="{D9751941-2703-4284-9D9A-61B57BB20B00}" type="datetimeFigureOut">
              <a:rPr lang="en-US" smtClean="0"/>
              <a:t>10/16/2022</a:t>
            </a:fld>
            <a:endParaRPr lang="en-US"/>
          </a:p>
        </p:txBody>
      </p:sp>
      <p:sp>
        <p:nvSpPr>
          <p:cNvPr id="5" name="Footer Placeholder 4">
            <a:extLst>
              <a:ext uri="{FF2B5EF4-FFF2-40B4-BE49-F238E27FC236}">
                <a16:creationId xmlns:a16="http://schemas.microsoft.com/office/drawing/2014/main" id="{0B67708F-6F2D-41FD-9D73-F84AE9CB19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E8B55-7C19-4C70-A4CC-C38FE3BA98FD}"/>
              </a:ext>
            </a:extLst>
          </p:cNvPr>
          <p:cNvSpPr>
            <a:spLocks noGrp="1"/>
          </p:cNvSpPr>
          <p:nvPr>
            <p:ph type="sldNum" sz="quarter" idx="12"/>
          </p:nvPr>
        </p:nvSpPr>
        <p:spPr/>
        <p:txBody>
          <a:bodyPr/>
          <a:lstStyle/>
          <a:p>
            <a:fld id="{A7A81A03-D1A3-4765-B148-C2E70E0C4AE6}" type="slidenum">
              <a:rPr lang="en-US" smtClean="0"/>
              <a:t>‹#›</a:t>
            </a:fld>
            <a:endParaRPr lang="en-US"/>
          </a:p>
        </p:txBody>
      </p:sp>
    </p:spTree>
    <p:extLst>
      <p:ext uri="{BB962C8B-B14F-4D97-AF65-F5344CB8AC3E}">
        <p14:creationId xmlns:p14="http://schemas.microsoft.com/office/powerpoint/2010/main" val="1819939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D1AC4-65A5-4AE2-B144-BD9FAEB1B0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E5E0B3-BD44-4E0D-8DDC-CE093ADAE2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26926-15E6-4003-85D5-1D43E16900E5}"/>
              </a:ext>
            </a:extLst>
          </p:cNvPr>
          <p:cNvSpPr>
            <a:spLocks noGrp="1"/>
          </p:cNvSpPr>
          <p:nvPr>
            <p:ph type="dt" sz="half" idx="10"/>
          </p:nvPr>
        </p:nvSpPr>
        <p:spPr/>
        <p:txBody>
          <a:bodyPr/>
          <a:lstStyle/>
          <a:p>
            <a:fld id="{D9751941-2703-4284-9D9A-61B57BB20B00}" type="datetimeFigureOut">
              <a:rPr lang="en-US" smtClean="0"/>
              <a:t>10/16/2022</a:t>
            </a:fld>
            <a:endParaRPr lang="en-US"/>
          </a:p>
        </p:txBody>
      </p:sp>
      <p:sp>
        <p:nvSpPr>
          <p:cNvPr id="5" name="Footer Placeholder 4">
            <a:extLst>
              <a:ext uri="{FF2B5EF4-FFF2-40B4-BE49-F238E27FC236}">
                <a16:creationId xmlns:a16="http://schemas.microsoft.com/office/drawing/2014/main" id="{F2823C5D-804B-49D1-9B76-B796D7DB76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1A6C5-3C3B-465B-BC24-5E0A43A60BD6}"/>
              </a:ext>
            </a:extLst>
          </p:cNvPr>
          <p:cNvSpPr>
            <a:spLocks noGrp="1"/>
          </p:cNvSpPr>
          <p:nvPr>
            <p:ph type="sldNum" sz="quarter" idx="12"/>
          </p:nvPr>
        </p:nvSpPr>
        <p:spPr/>
        <p:txBody>
          <a:bodyPr/>
          <a:lstStyle/>
          <a:p>
            <a:fld id="{A7A81A03-D1A3-4765-B148-C2E70E0C4AE6}" type="slidenum">
              <a:rPr lang="en-US" smtClean="0"/>
              <a:t>‹#›</a:t>
            </a:fld>
            <a:endParaRPr lang="en-US"/>
          </a:p>
        </p:txBody>
      </p:sp>
    </p:spTree>
    <p:extLst>
      <p:ext uri="{BB962C8B-B14F-4D97-AF65-F5344CB8AC3E}">
        <p14:creationId xmlns:p14="http://schemas.microsoft.com/office/powerpoint/2010/main" val="3225557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E020E9-A61B-47F3-94B1-F2AF612BCA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E5D353-81DC-4B77-A4CE-75807C7BFE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A1772B-1A07-41B2-BA1E-6D2153FCD39A}"/>
              </a:ext>
            </a:extLst>
          </p:cNvPr>
          <p:cNvSpPr>
            <a:spLocks noGrp="1"/>
          </p:cNvSpPr>
          <p:nvPr>
            <p:ph type="dt" sz="half" idx="10"/>
          </p:nvPr>
        </p:nvSpPr>
        <p:spPr/>
        <p:txBody>
          <a:bodyPr/>
          <a:lstStyle/>
          <a:p>
            <a:fld id="{D9751941-2703-4284-9D9A-61B57BB20B00}" type="datetimeFigureOut">
              <a:rPr lang="en-US" smtClean="0"/>
              <a:t>10/16/2022</a:t>
            </a:fld>
            <a:endParaRPr lang="en-US"/>
          </a:p>
        </p:txBody>
      </p:sp>
      <p:sp>
        <p:nvSpPr>
          <p:cNvPr id="5" name="Footer Placeholder 4">
            <a:extLst>
              <a:ext uri="{FF2B5EF4-FFF2-40B4-BE49-F238E27FC236}">
                <a16:creationId xmlns:a16="http://schemas.microsoft.com/office/drawing/2014/main" id="{A6204C97-773C-4DF0-97AD-7874698AA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690A09-4B63-48F7-A17B-1BCA9C795584}"/>
              </a:ext>
            </a:extLst>
          </p:cNvPr>
          <p:cNvSpPr>
            <a:spLocks noGrp="1"/>
          </p:cNvSpPr>
          <p:nvPr>
            <p:ph type="sldNum" sz="quarter" idx="12"/>
          </p:nvPr>
        </p:nvSpPr>
        <p:spPr/>
        <p:txBody>
          <a:bodyPr/>
          <a:lstStyle/>
          <a:p>
            <a:fld id="{A7A81A03-D1A3-4765-B148-C2E70E0C4AE6}" type="slidenum">
              <a:rPr lang="en-US" smtClean="0"/>
              <a:t>‹#›</a:t>
            </a:fld>
            <a:endParaRPr lang="en-US"/>
          </a:p>
        </p:txBody>
      </p:sp>
    </p:spTree>
    <p:extLst>
      <p:ext uri="{BB962C8B-B14F-4D97-AF65-F5344CB8AC3E}">
        <p14:creationId xmlns:p14="http://schemas.microsoft.com/office/powerpoint/2010/main" val="3968182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2DE0F-59A5-4465-8B6B-A94428EE3E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308B50-A6D1-426C-8937-3D1BEAA0E1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359EB6-F67F-4706-A456-79640CFA4C62}"/>
              </a:ext>
            </a:extLst>
          </p:cNvPr>
          <p:cNvSpPr>
            <a:spLocks noGrp="1"/>
          </p:cNvSpPr>
          <p:nvPr>
            <p:ph type="dt" sz="half" idx="10"/>
          </p:nvPr>
        </p:nvSpPr>
        <p:spPr/>
        <p:txBody>
          <a:bodyPr/>
          <a:lstStyle/>
          <a:p>
            <a:fld id="{D9751941-2703-4284-9D9A-61B57BB20B00}" type="datetimeFigureOut">
              <a:rPr lang="en-US" smtClean="0"/>
              <a:t>10/16/2022</a:t>
            </a:fld>
            <a:endParaRPr lang="en-US"/>
          </a:p>
        </p:txBody>
      </p:sp>
      <p:sp>
        <p:nvSpPr>
          <p:cNvPr id="5" name="Footer Placeholder 4">
            <a:extLst>
              <a:ext uri="{FF2B5EF4-FFF2-40B4-BE49-F238E27FC236}">
                <a16:creationId xmlns:a16="http://schemas.microsoft.com/office/drawing/2014/main" id="{BDC19BAD-AF97-4B01-8344-E5338314C8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0E0CBB-B2BE-4FA8-BD99-16B377A54123}"/>
              </a:ext>
            </a:extLst>
          </p:cNvPr>
          <p:cNvSpPr>
            <a:spLocks noGrp="1"/>
          </p:cNvSpPr>
          <p:nvPr>
            <p:ph type="sldNum" sz="quarter" idx="12"/>
          </p:nvPr>
        </p:nvSpPr>
        <p:spPr/>
        <p:txBody>
          <a:bodyPr/>
          <a:lstStyle/>
          <a:p>
            <a:fld id="{A7A81A03-D1A3-4765-B148-C2E70E0C4AE6}" type="slidenum">
              <a:rPr lang="en-US" smtClean="0"/>
              <a:t>‹#›</a:t>
            </a:fld>
            <a:endParaRPr lang="en-US"/>
          </a:p>
        </p:txBody>
      </p:sp>
    </p:spTree>
    <p:extLst>
      <p:ext uri="{BB962C8B-B14F-4D97-AF65-F5344CB8AC3E}">
        <p14:creationId xmlns:p14="http://schemas.microsoft.com/office/powerpoint/2010/main" val="3444291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EAB05-67D0-4E20-8EA4-51866EE317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29E3D4-B046-4584-AD94-E5AF451654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D15EF3-CE0E-46A3-98DE-11B33073BF20}"/>
              </a:ext>
            </a:extLst>
          </p:cNvPr>
          <p:cNvSpPr>
            <a:spLocks noGrp="1"/>
          </p:cNvSpPr>
          <p:nvPr>
            <p:ph type="dt" sz="half" idx="10"/>
          </p:nvPr>
        </p:nvSpPr>
        <p:spPr/>
        <p:txBody>
          <a:bodyPr/>
          <a:lstStyle/>
          <a:p>
            <a:fld id="{D9751941-2703-4284-9D9A-61B57BB20B00}" type="datetimeFigureOut">
              <a:rPr lang="en-US" smtClean="0"/>
              <a:t>10/16/2022</a:t>
            </a:fld>
            <a:endParaRPr lang="en-US"/>
          </a:p>
        </p:txBody>
      </p:sp>
      <p:sp>
        <p:nvSpPr>
          <p:cNvPr id="5" name="Footer Placeholder 4">
            <a:extLst>
              <a:ext uri="{FF2B5EF4-FFF2-40B4-BE49-F238E27FC236}">
                <a16:creationId xmlns:a16="http://schemas.microsoft.com/office/drawing/2014/main" id="{F5313A80-69D3-4FD9-A565-60925DF9B1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0DCF12-0AF0-4858-B08C-2028D72F27FA}"/>
              </a:ext>
            </a:extLst>
          </p:cNvPr>
          <p:cNvSpPr>
            <a:spLocks noGrp="1"/>
          </p:cNvSpPr>
          <p:nvPr>
            <p:ph type="sldNum" sz="quarter" idx="12"/>
          </p:nvPr>
        </p:nvSpPr>
        <p:spPr/>
        <p:txBody>
          <a:bodyPr/>
          <a:lstStyle/>
          <a:p>
            <a:fld id="{A7A81A03-D1A3-4765-B148-C2E70E0C4AE6}" type="slidenum">
              <a:rPr lang="en-US" smtClean="0"/>
              <a:t>‹#›</a:t>
            </a:fld>
            <a:endParaRPr lang="en-US"/>
          </a:p>
        </p:txBody>
      </p:sp>
    </p:spTree>
    <p:extLst>
      <p:ext uri="{BB962C8B-B14F-4D97-AF65-F5344CB8AC3E}">
        <p14:creationId xmlns:p14="http://schemas.microsoft.com/office/powerpoint/2010/main" val="2627788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4922-1E4C-4471-84E3-7DFC1F1F13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43C879-4883-4BFE-9BFE-9F96186A24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284B16-CBEE-45B7-B539-C3FEFC17BD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072067-F4DA-40C2-A7AC-B4E6A417275D}"/>
              </a:ext>
            </a:extLst>
          </p:cNvPr>
          <p:cNvSpPr>
            <a:spLocks noGrp="1"/>
          </p:cNvSpPr>
          <p:nvPr>
            <p:ph type="dt" sz="half" idx="10"/>
          </p:nvPr>
        </p:nvSpPr>
        <p:spPr/>
        <p:txBody>
          <a:bodyPr/>
          <a:lstStyle/>
          <a:p>
            <a:fld id="{D9751941-2703-4284-9D9A-61B57BB20B00}" type="datetimeFigureOut">
              <a:rPr lang="en-US" smtClean="0"/>
              <a:t>10/16/2022</a:t>
            </a:fld>
            <a:endParaRPr lang="en-US"/>
          </a:p>
        </p:txBody>
      </p:sp>
      <p:sp>
        <p:nvSpPr>
          <p:cNvPr id="6" name="Footer Placeholder 5">
            <a:extLst>
              <a:ext uri="{FF2B5EF4-FFF2-40B4-BE49-F238E27FC236}">
                <a16:creationId xmlns:a16="http://schemas.microsoft.com/office/drawing/2014/main" id="{2B857CD6-82F6-4D9B-8366-1AFCEDEC4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830E51-4D41-453E-9DA4-493596182406}"/>
              </a:ext>
            </a:extLst>
          </p:cNvPr>
          <p:cNvSpPr>
            <a:spLocks noGrp="1"/>
          </p:cNvSpPr>
          <p:nvPr>
            <p:ph type="sldNum" sz="quarter" idx="12"/>
          </p:nvPr>
        </p:nvSpPr>
        <p:spPr/>
        <p:txBody>
          <a:bodyPr/>
          <a:lstStyle/>
          <a:p>
            <a:fld id="{A7A81A03-D1A3-4765-B148-C2E70E0C4AE6}" type="slidenum">
              <a:rPr lang="en-US" smtClean="0"/>
              <a:t>‹#›</a:t>
            </a:fld>
            <a:endParaRPr lang="en-US"/>
          </a:p>
        </p:txBody>
      </p:sp>
    </p:spTree>
    <p:extLst>
      <p:ext uri="{BB962C8B-B14F-4D97-AF65-F5344CB8AC3E}">
        <p14:creationId xmlns:p14="http://schemas.microsoft.com/office/powerpoint/2010/main" val="1887900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0068E-4F5A-44A1-9E5D-BA454F3902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B90F7D-5A82-4928-98E2-2395951471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4FF0DF-5A4B-472D-BDA9-CC837E7340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10E7FD-203A-4771-B4AF-1CB2591724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3FB941-1ECF-4515-82EF-C75102F767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5C500E-389E-4EFD-A4BB-DB72F5090E05}"/>
              </a:ext>
            </a:extLst>
          </p:cNvPr>
          <p:cNvSpPr>
            <a:spLocks noGrp="1"/>
          </p:cNvSpPr>
          <p:nvPr>
            <p:ph type="dt" sz="half" idx="10"/>
          </p:nvPr>
        </p:nvSpPr>
        <p:spPr/>
        <p:txBody>
          <a:bodyPr/>
          <a:lstStyle/>
          <a:p>
            <a:fld id="{D9751941-2703-4284-9D9A-61B57BB20B00}" type="datetimeFigureOut">
              <a:rPr lang="en-US" smtClean="0"/>
              <a:t>10/16/2022</a:t>
            </a:fld>
            <a:endParaRPr lang="en-US"/>
          </a:p>
        </p:txBody>
      </p:sp>
      <p:sp>
        <p:nvSpPr>
          <p:cNvPr id="8" name="Footer Placeholder 7">
            <a:extLst>
              <a:ext uri="{FF2B5EF4-FFF2-40B4-BE49-F238E27FC236}">
                <a16:creationId xmlns:a16="http://schemas.microsoft.com/office/drawing/2014/main" id="{CFB79C18-C8DD-4421-8EB4-AEFA8BDDC3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3D5721-350A-45FD-99FB-C1FBF5B3A898}"/>
              </a:ext>
            </a:extLst>
          </p:cNvPr>
          <p:cNvSpPr>
            <a:spLocks noGrp="1"/>
          </p:cNvSpPr>
          <p:nvPr>
            <p:ph type="sldNum" sz="quarter" idx="12"/>
          </p:nvPr>
        </p:nvSpPr>
        <p:spPr/>
        <p:txBody>
          <a:bodyPr/>
          <a:lstStyle/>
          <a:p>
            <a:fld id="{A7A81A03-D1A3-4765-B148-C2E70E0C4AE6}" type="slidenum">
              <a:rPr lang="en-US" smtClean="0"/>
              <a:t>‹#›</a:t>
            </a:fld>
            <a:endParaRPr lang="en-US"/>
          </a:p>
        </p:txBody>
      </p:sp>
    </p:spTree>
    <p:extLst>
      <p:ext uri="{BB962C8B-B14F-4D97-AF65-F5344CB8AC3E}">
        <p14:creationId xmlns:p14="http://schemas.microsoft.com/office/powerpoint/2010/main" val="151571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116F4-8567-4324-A260-36D978AE72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6453A8-3D74-4FFC-914B-2BA781A0DC86}"/>
              </a:ext>
            </a:extLst>
          </p:cNvPr>
          <p:cNvSpPr>
            <a:spLocks noGrp="1"/>
          </p:cNvSpPr>
          <p:nvPr>
            <p:ph type="dt" sz="half" idx="10"/>
          </p:nvPr>
        </p:nvSpPr>
        <p:spPr/>
        <p:txBody>
          <a:bodyPr/>
          <a:lstStyle/>
          <a:p>
            <a:fld id="{D9751941-2703-4284-9D9A-61B57BB20B00}" type="datetimeFigureOut">
              <a:rPr lang="en-US" smtClean="0"/>
              <a:t>10/16/2022</a:t>
            </a:fld>
            <a:endParaRPr lang="en-US"/>
          </a:p>
        </p:txBody>
      </p:sp>
      <p:sp>
        <p:nvSpPr>
          <p:cNvPr id="4" name="Footer Placeholder 3">
            <a:extLst>
              <a:ext uri="{FF2B5EF4-FFF2-40B4-BE49-F238E27FC236}">
                <a16:creationId xmlns:a16="http://schemas.microsoft.com/office/drawing/2014/main" id="{DC9FB057-2957-4F95-ABB7-EE0624E386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63D00D-CAF9-4A32-8112-50C69CCE5A09}"/>
              </a:ext>
            </a:extLst>
          </p:cNvPr>
          <p:cNvSpPr>
            <a:spLocks noGrp="1"/>
          </p:cNvSpPr>
          <p:nvPr>
            <p:ph type="sldNum" sz="quarter" idx="12"/>
          </p:nvPr>
        </p:nvSpPr>
        <p:spPr/>
        <p:txBody>
          <a:bodyPr/>
          <a:lstStyle/>
          <a:p>
            <a:fld id="{A7A81A03-D1A3-4765-B148-C2E70E0C4AE6}" type="slidenum">
              <a:rPr lang="en-US" smtClean="0"/>
              <a:t>‹#›</a:t>
            </a:fld>
            <a:endParaRPr lang="en-US"/>
          </a:p>
        </p:txBody>
      </p:sp>
    </p:spTree>
    <p:extLst>
      <p:ext uri="{BB962C8B-B14F-4D97-AF65-F5344CB8AC3E}">
        <p14:creationId xmlns:p14="http://schemas.microsoft.com/office/powerpoint/2010/main" val="2438469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94F410-F70D-4ADC-81C9-D9B6657FEE6E}"/>
              </a:ext>
            </a:extLst>
          </p:cNvPr>
          <p:cNvSpPr>
            <a:spLocks noGrp="1"/>
          </p:cNvSpPr>
          <p:nvPr>
            <p:ph type="dt" sz="half" idx="10"/>
          </p:nvPr>
        </p:nvSpPr>
        <p:spPr/>
        <p:txBody>
          <a:bodyPr/>
          <a:lstStyle/>
          <a:p>
            <a:fld id="{D9751941-2703-4284-9D9A-61B57BB20B00}" type="datetimeFigureOut">
              <a:rPr lang="en-US" smtClean="0"/>
              <a:t>10/16/2022</a:t>
            </a:fld>
            <a:endParaRPr lang="en-US"/>
          </a:p>
        </p:txBody>
      </p:sp>
      <p:sp>
        <p:nvSpPr>
          <p:cNvPr id="3" name="Footer Placeholder 2">
            <a:extLst>
              <a:ext uri="{FF2B5EF4-FFF2-40B4-BE49-F238E27FC236}">
                <a16:creationId xmlns:a16="http://schemas.microsoft.com/office/drawing/2014/main" id="{39A5CE4F-CA63-4572-ADAC-49A62E62FF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110C1F-D6A1-42EB-A319-3BF3F9B3F2DE}"/>
              </a:ext>
            </a:extLst>
          </p:cNvPr>
          <p:cNvSpPr>
            <a:spLocks noGrp="1"/>
          </p:cNvSpPr>
          <p:nvPr>
            <p:ph type="sldNum" sz="quarter" idx="12"/>
          </p:nvPr>
        </p:nvSpPr>
        <p:spPr/>
        <p:txBody>
          <a:bodyPr/>
          <a:lstStyle/>
          <a:p>
            <a:fld id="{A7A81A03-D1A3-4765-B148-C2E70E0C4AE6}" type="slidenum">
              <a:rPr lang="en-US" smtClean="0"/>
              <a:t>‹#›</a:t>
            </a:fld>
            <a:endParaRPr lang="en-US"/>
          </a:p>
        </p:txBody>
      </p:sp>
    </p:spTree>
    <p:extLst>
      <p:ext uri="{BB962C8B-B14F-4D97-AF65-F5344CB8AC3E}">
        <p14:creationId xmlns:p14="http://schemas.microsoft.com/office/powerpoint/2010/main" val="3157825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D8429-6ADE-4699-9C0B-0A70DE048E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D75DC0-C4B9-46E5-A2F6-F207AEA081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3FB723-9B53-4D70-A74F-75BD86E417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2D4633-1FAA-4B17-9160-5D64DB8D8A4E}"/>
              </a:ext>
            </a:extLst>
          </p:cNvPr>
          <p:cNvSpPr>
            <a:spLocks noGrp="1"/>
          </p:cNvSpPr>
          <p:nvPr>
            <p:ph type="dt" sz="half" idx="10"/>
          </p:nvPr>
        </p:nvSpPr>
        <p:spPr/>
        <p:txBody>
          <a:bodyPr/>
          <a:lstStyle/>
          <a:p>
            <a:fld id="{D9751941-2703-4284-9D9A-61B57BB20B00}" type="datetimeFigureOut">
              <a:rPr lang="en-US" smtClean="0"/>
              <a:t>10/16/2022</a:t>
            </a:fld>
            <a:endParaRPr lang="en-US"/>
          </a:p>
        </p:txBody>
      </p:sp>
      <p:sp>
        <p:nvSpPr>
          <p:cNvPr id="6" name="Footer Placeholder 5">
            <a:extLst>
              <a:ext uri="{FF2B5EF4-FFF2-40B4-BE49-F238E27FC236}">
                <a16:creationId xmlns:a16="http://schemas.microsoft.com/office/drawing/2014/main" id="{52E9B67D-B958-42CE-A92A-590BAACA60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27B419-1D5B-458A-AB8F-43FA293B52B0}"/>
              </a:ext>
            </a:extLst>
          </p:cNvPr>
          <p:cNvSpPr>
            <a:spLocks noGrp="1"/>
          </p:cNvSpPr>
          <p:nvPr>
            <p:ph type="sldNum" sz="quarter" idx="12"/>
          </p:nvPr>
        </p:nvSpPr>
        <p:spPr/>
        <p:txBody>
          <a:bodyPr/>
          <a:lstStyle/>
          <a:p>
            <a:fld id="{A7A81A03-D1A3-4765-B148-C2E70E0C4AE6}" type="slidenum">
              <a:rPr lang="en-US" smtClean="0"/>
              <a:t>‹#›</a:t>
            </a:fld>
            <a:endParaRPr lang="en-US"/>
          </a:p>
        </p:txBody>
      </p:sp>
    </p:spTree>
    <p:extLst>
      <p:ext uri="{BB962C8B-B14F-4D97-AF65-F5344CB8AC3E}">
        <p14:creationId xmlns:p14="http://schemas.microsoft.com/office/powerpoint/2010/main" val="3209286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F69E4-9830-4EED-809F-C7CC200075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F37467-4953-4D44-A770-C255C31F63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2B0AB1-B8C7-4E65-867D-AC4135C5D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7BC92A-887F-44A7-8436-D7DD49F13C1C}"/>
              </a:ext>
            </a:extLst>
          </p:cNvPr>
          <p:cNvSpPr>
            <a:spLocks noGrp="1"/>
          </p:cNvSpPr>
          <p:nvPr>
            <p:ph type="dt" sz="half" idx="10"/>
          </p:nvPr>
        </p:nvSpPr>
        <p:spPr/>
        <p:txBody>
          <a:bodyPr/>
          <a:lstStyle/>
          <a:p>
            <a:fld id="{D9751941-2703-4284-9D9A-61B57BB20B00}" type="datetimeFigureOut">
              <a:rPr lang="en-US" smtClean="0"/>
              <a:t>10/16/2022</a:t>
            </a:fld>
            <a:endParaRPr lang="en-US"/>
          </a:p>
        </p:txBody>
      </p:sp>
      <p:sp>
        <p:nvSpPr>
          <p:cNvPr id="6" name="Footer Placeholder 5">
            <a:extLst>
              <a:ext uri="{FF2B5EF4-FFF2-40B4-BE49-F238E27FC236}">
                <a16:creationId xmlns:a16="http://schemas.microsoft.com/office/drawing/2014/main" id="{C260450F-6E57-488A-99AA-086FBAD75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6FFACD-95FF-49BF-9145-96C48645CDC9}"/>
              </a:ext>
            </a:extLst>
          </p:cNvPr>
          <p:cNvSpPr>
            <a:spLocks noGrp="1"/>
          </p:cNvSpPr>
          <p:nvPr>
            <p:ph type="sldNum" sz="quarter" idx="12"/>
          </p:nvPr>
        </p:nvSpPr>
        <p:spPr/>
        <p:txBody>
          <a:bodyPr/>
          <a:lstStyle/>
          <a:p>
            <a:fld id="{A7A81A03-D1A3-4765-B148-C2E70E0C4AE6}" type="slidenum">
              <a:rPr lang="en-US" smtClean="0"/>
              <a:t>‹#›</a:t>
            </a:fld>
            <a:endParaRPr lang="en-US"/>
          </a:p>
        </p:txBody>
      </p:sp>
    </p:spTree>
    <p:extLst>
      <p:ext uri="{BB962C8B-B14F-4D97-AF65-F5344CB8AC3E}">
        <p14:creationId xmlns:p14="http://schemas.microsoft.com/office/powerpoint/2010/main" val="1289880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034527-4455-4AFD-A3F2-302DD15908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BD6CF1-FE8F-4827-901E-89C20587ED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16A11-2FBC-4BC6-90CB-C6D6EF6D9C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751941-2703-4284-9D9A-61B57BB20B00}" type="datetimeFigureOut">
              <a:rPr lang="en-US" smtClean="0"/>
              <a:t>10/16/2022</a:t>
            </a:fld>
            <a:endParaRPr lang="en-US"/>
          </a:p>
        </p:txBody>
      </p:sp>
      <p:sp>
        <p:nvSpPr>
          <p:cNvPr id="5" name="Footer Placeholder 4">
            <a:extLst>
              <a:ext uri="{FF2B5EF4-FFF2-40B4-BE49-F238E27FC236}">
                <a16:creationId xmlns:a16="http://schemas.microsoft.com/office/drawing/2014/main" id="{DFC17AD2-FF01-4B60-87FD-702CAB379D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B4EF01-5D89-4185-8C25-A24FA5533B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A81A03-D1A3-4765-B148-C2E70E0C4AE6}" type="slidenum">
              <a:rPr lang="en-US" smtClean="0"/>
              <a:t>‹#›</a:t>
            </a:fld>
            <a:endParaRPr lang="en-US"/>
          </a:p>
        </p:txBody>
      </p:sp>
    </p:spTree>
    <p:extLst>
      <p:ext uri="{BB962C8B-B14F-4D97-AF65-F5344CB8AC3E}">
        <p14:creationId xmlns:p14="http://schemas.microsoft.com/office/powerpoint/2010/main" val="2481515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6B408C9-877F-4EA1-9E52-45EE0A68595D}"/>
              </a:ext>
            </a:extLst>
          </p:cNvPr>
          <p:cNvSpPr>
            <a:spLocks noGrp="1"/>
          </p:cNvSpPr>
          <p:nvPr>
            <p:ph type="ctrTitle"/>
          </p:nvPr>
        </p:nvSpPr>
        <p:spPr>
          <a:xfrm>
            <a:off x="1314824" y="735106"/>
            <a:ext cx="10053763" cy="2928470"/>
          </a:xfrm>
        </p:spPr>
        <p:txBody>
          <a:bodyPr vert="horz" lIns="91440" tIns="45720" rIns="91440" bIns="45720" rtlCol="0" anchor="b">
            <a:normAutofit/>
          </a:bodyPr>
          <a:lstStyle/>
          <a:p>
            <a:pPr algn="l"/>
            <a:r>
              <a:rPr lang="en-US" sz="4800" kern="1200" dirty="0">
                <a:solidFill>
                  <a:srgbClr val="FFFFFF"/>
                </a:solidFill>
                <a:latin typeface="+mj-lt"/>
                <a:ea typeface="+mj-ea"/>
                <a:cs typeface="+mj-cs"/>
              </a:rPr>
              <a:t>7-1 Final Project Presentation</a:t>
            </a:r>
            <a:endParaRPr lang="en-US" sz="4800" kern="1200" dirty="0">
              <a:solidFill>
                <a:srgbClr val="FFFFFF"/>
              </a:solidFill>
              <a:latin typeface="+mj-lt"/>
            </a:endParaRPr>
          </a:p>
        </p:txBody>
      </p:sp>
      <p:sp>
        <p:nvSpPr>
          <p:cNvPr id="3" name="Subtitle 2">
            <a:extLst>
              <a:ext uri="{FF2B5EF4-FFF2-40B4-BE49-F238E27FC236}">
                <a16:creationId xmlns:a16="http://schemas.microsoft.com/office/drawing/2014/main" id="{F659577E-40DD-4B07-888F-5A68BFCA178A}"/>
              </a:ext>
            </a:extLst>
          </p:cNvPr>
          <p:cNvSpPr>
            <a:spLocks noGrp="1"/>
          </p:cNvSpPr>
          <p:nvPr>
            <p:ph type="subTitle" idx="1"/>
          </p:nvPr>
        </p:nvSpPr>
        <p:spPr>
          <a:xfrm>
            <a:off x="1350682" y="4870824"/>
            <a:ext cx="10005951" cy="1458258"/>
          </a:xfrm>
        </p:spPr>
        <p:txBody>
          <a:bodyPr vert="horz" lIns="91440" tIns="45720" rIns="91440" bIns="45720" rtlCol="0" anchor="ctr">
            <a:normAutofit/>
          </a:bodyPr>
          <a:lstStyle/>
          <a:p>
            <a:pPr indent="-228600" algn="l">
              <a:buFont typeface="Arial" panose="020B0604020202020204" pitchFamily="34" charset="0"/>
              <a:buChar char="•"/>
            </a:pPr>
            <a:r>
              <a:rPr lang="en-US">
                <a:cs typeface="Calibri"/>
              </a:rPr>
              <a:t>Sergio </a:t>
            </a:r>
            <a:r>
              <a:rPr lang="en-US" err="1">
                <a:cs typeface="Calibri"/>
              </a:rPr>
              <a:t>Irianda</a:t>
            </a:r>
          </a:p>
          <a:p>
            <a:pPr indent="-228600" algn="l">
              <a:buFont typeface="Arial" panose="020B0604020202020204" pitchFamily="34" charset="0"/>
              <a:buChar char="•"/>
            </a:pPr>
            <a:r>
              <a:rPr lang="en-US">
                <a:cs typeface="Calibri"/>
              </a:rPr>
              <a:t>CS 250</a:t>
            </a:r>
          </a:p>
        </p:txBody>
      </p:sp>
    </p:spTree>
    <p:extLst>
      <p:ext uri="{BB962C8B-B14F-4D97-AF65-F5344CB8AC3E}">
        <p14:creationId xmlns:p14="http://schemas.microsoft.com/office/powerpoint/2010/main" val="331436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Shape 61">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6B408C9-877F-4EA1-9E52-45EE0A68595D}"/>
              </a:ext>
            </a:extLst>
          </p:cNvPr>
          <p:cNvSpPr>
            <a:spLocks noGrp="1"/>
          </p:cNvSpPr>
          <p:nvPr>
            <p:ph type="ctrTitle"/>
          </p:nvPr>
        </p:nvSpPr>
        <p:spPr>
          <a:xfrm>
            <a:off x="934872" y="982272"/>
            <a:ext cx="3388419" cy="4560970"/>
          </a:xfrm>
        </p:spPr>
        <p:txBody>
          <a:bodyPr vert="horz" lIns="91440" tIns="45720" rIns="91440" bIns="45720" rtlCol="0" anchor="ctr">
            <a:normAutofit/>
          </a:bodyPr>
          <a:lstStyle/>
          <a:p>
            <a:pPr algn="l"/>
            <a:r>
              <a:rPr lang="en-US" sz="4000" kern="1200">
                <a:solidFill>
                  <a:srgbClr val="FFFFFF"/>
                </a:solidFill>
                <a:latin typeface="+mj-lt"/>
                <a:ea typeface="+mj-ea"/>
                <a:cs typeface="+mj-cs"/>
              </a:rPr>
              <a:t>Agile Roles</a:t>
            </a:r>
          </a:p>
        </p:txBody>
      </p:sp>
      <p:sp>
        <p:nvSpPr>
          <p:cNvPr id="64"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F659577E-40DD-4B07-888F-5A68BFCA178A}"/>
              </a:ext>
            </a:extLst>
          </p:cNvPr>
          <p:cNvSpPr>
            <a:spLocks noGrp="1"/>
          </p:cNvSpPr>
          <p:nvPr>
            <p:ph type="subTitle" idx="1"/>
          </p:nvPr>
        </p:nvSpPr>
        <p:spPr>
          <a:xfrm>
            <a:off x="5221862" y="1719618"/>
            <a:ext cx="5948831" cy="4334629"/>
          </a:xfrm>
        </p:spPr>
        <p:txBody>
          <a:bodyPr vert="horz" lIns="91440" tIns="45720" rIns="91440" bIns="45720" rtlCol="0" anchor="ctr">
            <a:normAutofit/>
          </a:bodyPr>
          <a:lstStyle/>
          <a:p>
            <a:pPr indent="-228600" algn="l">
              <a:buFont typeface="Arial" panose="020B0604020202020204" pitchFamily="34" charset="0"/>
              <a:buChar char="•"/>
            </a:pPr>
            <a:r>
              <a:rPr lang="en-US">
                <a:solidFill>
                  <a:srgbClr val="FEFFFF"/>
                </a:solidFill>
              </a:rPr>
              <a:t>Product Owner</a:t>
            </a:r>
          </a:p>
          <a:p>
            <a:pPr indent="-228600" algn="l">
              <a:buFont typeface="Arial" panose="020B0604020202020204" pitchFamily="34" charset="0"/>
              <a:buChar char="•"/>
            </a:pPr>
            <a:r>
              <a:rPr lang="en-US">
                <a:solidFill>
                  <a:srgbClr val="FEFFFF"/>
                </a:solidFill>
              </a:rPr>
              <a:t>Scrum Master</a:t>
            </a:r>
          </a:p>
          <a:p>
            <a:pPr indent="-228600" algn="l">
              <a:buFont typeface="Arial" panose="020B0604020202020204" pitchFamily="34" charset="0"/>
              <a:buChar char="•"/>
            </a:pPr>
            <a:r>
              <a:rPr lang="en-US">
                <a:solidFill>
                  <a:srgbClr val="FEFFFF"/>
                </a:solidFill>
              </a:rPr>
              <a:t>Developer/ Tester</a:t>
            </a:r>
          </a:p>
          <a:p>
            <a:pPr indent="-228600" algn="l">
              <a:buFont typeface="Arial" panose="020B0604020202020204" pitchFamily="34" charset="0"/>
              <a:buChar char="•"/>
            </a:pPr>
            <a:endParaRPr lang="en-US">
              <a:solidFill>
                <a:srgbClr val="FEFFFF"/>
              </a:solidFill>
            </a:endParaRPr>
          </a:p>
        </p:txBody>
      </p:sp>
    </p:spTree>
    <p:extLst>
      <p:ext uri="{BB962C8B-B14F-4D97-AF65-F5344CB8AC3E}">
        <p14:creationId xmlns:p14="http://schemas.microsoft.com/office/powerpoint/2010/main" val="40134206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type="wd">
                                    <p:tmPct val="15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A03D43-C283-4E69-9034-4C4A706CA09D}"/>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Agile Phases</a:t>
            </a:r>
          </a:p>
        </p:txBody>
      </p:sp>
      <p:graphicFrame>
        <p:nvGraphicFramePr>
          <p:cNvPr id="5" name="Content Placeholder 2">
            <a:extLst>
              <a:ext uri="{FF2B5EF4-FFF2-40B4-BE49-F238E27FC236}">
                <a16:creationId xmlns:a16="http://schemas.microsoft.com/office/drawing/2014/main" id="{A2B3C7C6-6155-4BD3-8B9F-E1C1AABF3F77}"/>
              </a:ext>
            </a:extLst>
          </p:cNvPr>
          <p:cNvGraphicFramePr>
            <a:graphicFrameLocks noGrp="1"/>
          </p:cNvGraphicFramePr>
          <p:nvPr>
            <p:ph idx="1"/>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04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0E3A7-A9B1-4FBE-8B57-AC3BC7931AF9}"/>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Waterfall Phases</a:t>
            </a:r>
          </a:p>
        </p:txBody>
      </p:sp>
      <p:graphicFrame>
        <p:nvGraphicFramePr>
          <p:cNvPr id="5" name="Content Placeholder 2">
            <a:extLst>
              <a:ext uri="{FF2B5EF4-FFF2-40B4-BE49-F238E27FC236}">
                <a16:creationId xmlns:a16="http://schemas.microsoft.com/office/drawing/2014/main" id="{D83583CD-FEA2-48F7-BE50-89E728C5F746}"/>
              </a:ext>
            </a:extLst>
          </p:cNvPr>
          <p:cNvGraphicFramePr>
            <a:graphicFrameLocks noGrp="1"/>
          </p:cNvGraphicFramePr>
          <p:nvPr>
            <p:ph idx="1"/>
            <p:extLst>
              <p:ext uri="{D42A27DB-BD31-4B8C-83A1-F6EECF244321}">
                <p14:modId xmlns:p14="http://schemas.microsoft.com/office/powerpoint/2010/main" val="213040189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077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B37B4-9F6B-48AF-9317-47E35B5AE557}"/>
              </a:ext>
            </a:extLst>
          </p:cNvPr>
          <p:cNvSpPr>
            <a:spLocks noGrp="1"/>
          </p:cNvSpPr>
          <p:nvPr>
            <p:ph type="title"/>
          </p:nvPr>
        </p:nvSpPr>
        <p:spPr/>
        <p:txBody>
          <a:bodyPr/>
          <a:lstStyle/>
          <a:p>
            <a:pPr algn="ctr"/>
            <a:r>
              <a:rPr lang="en-US"/>
              <a:t>Agile vs. Waterfall</a:t>
            </a:r>
          </a:p>
        </p:txBody>
      </p:sp>
      <p:sp>
        <p:nvSpPr>
          <p:cNvPr id="6" name="Text Placeholder 5">
            <a:extLst>
              <a:ext uri="{FF2B5EF4-FFF2-40B4-BE49-F238E27FC236}">
                <a16:creationId xmlns:a16="http://schemas.microsoft.com/office/drawing/2014/main" id="{07A6B791-1396-4F5B-8740-438D49D78B58}"/>
              </a:ext>
            </a:extLst>
          </p:cNvPr>
          <p:cNvSpPr>
            <a:spLocks noGrp="1"/>
          </p:cNvSpPr>
          <p:nvPr>
            <p:ph type="body" idx="1"/>
          </p:nvPr>
        </p:nvSpPr>
        <p:spPr/>
        <p:txBody>
          <a:bodyPr/>
          <a:lstStyle/>
          <a:p>
            <a:r>
              <a:rPr lang="en-US"/>
              <a:t>Agile</a:t>
            </a:r>
          </a:p>
        </p:txBody>
      </p:sp>
      <p:sp>
        <p:nvSpPr>
          <p:cNvPr id="7" name="Content Placeholder 6">
            <a:extLst>
              <a:ext uri="{FF2B5EF4-FFF2-40B4-BE49-F238E27FC236}">
                <a16:creationId xmlns:a16="http://schemas.microsoft.com/office/drawing/2014/main" id="{61D9D8F9-0559-47DB-94FE-D998797BF0F0}"/>
              </a:ext>
            </a:extLst>
          </p:cNvPr>
          <p:cNvSpPr>
            <a:spLocks noGrp="1"/>
          </p:cNvSpPr>
          <p:nvPr>
            <p:ph sz="half" idx="2"/>
          </p:nvPr>
        </p:nvSpPr>
        <p:spPr/>
        <p:txBody>
          <a:bodyPr vert="horz" lIns="91440" tIns="45720" rIns="91440" bIns="45720" rtlCol="0" anchor="t">
            <a:normAutofit/>
          </a:bodyPr>
          <a:lstStyle/>
          <a:p>
            <a:r>
              <a:rPr lang="en-US"/>
              <a:t>Project requirements are vague</a:t>
            </a:r>
          </a:p>
          <a:p>
            <a:r>
              <a:rPr lang="en-US"/>
              <a:t>Stakeholders provide constant feedback</a:t>
            </a:r>
            <a:endParaRPr lang="en-US">
              <a:cs typeface="Calibri"/>
            </a:endParaRPr>
          </a:p>
          <a:p>
            <a:r>
              <a:rPr lang="en-US"/>
              <a:t>Work can be executed in parallel</a:t>
            </a:r>
          </a:p>
          <a:p>
            <a:r>
              <a:rPr lang="en-US"/>
              <a:t>Better for software development</a:t>
            </a:r>
          </a:p>
        </p:txBody>
      </p:sp>
      <p:sp>
        <p:nvSpPr>
          <p:cNvPr id="8" name="Text Placeholder 7">
            <a:extLst>
              <a:ext uri="{FF2B5EF4-FFF2-40B4-BE49-F238E27FC236}">
                <a16:creationId xmlns:a16="http://schemas.microsoft.com/office/drawing/2014/main" id="{40008EB8-CFD0-461A-A382-5D6247D825B1}"/>
              </a:ext>
            </a:extLst>
          </p:cNvPr>
          <p:cNvSpPr>
            <a:spLocks noGrp="1"/>
          </p:cNvSpPr>
          <p:nvPr>
            <p:ph type="body" sz="quarter" idx="3"/>
          </p:nvPr>
        </p:nvSpPr>
        <p:spPr/>
        <p:txBody>
          <a:bodyPr/>
          <a:lstStyle/>
          <a:p>
            <a:r>
              <a:rPr lang="en-US"/>
              <a:t>Waterfall</a:t>
            </a:r>
          </a:p>
        </p:txBody>
      </p:sp>
      <p:sp>
        <p:nvSpPr>
          <p:cNvPr id="9" name="Content Placeholder 8">
            <a:extLst>
              <a:ext uri="{FF2B5EF4-FFF2-40B4-BE49-F238E27FC236}">
                <a16:creationId xmlns:a16="http://schemas.microsoft.com/office/drawing/2014/main" id="{62A72629-5DD3-4B29-A37F-87092A35CBCB}"/>
              </a:ext>
            </a:extLst>
          </p:cNvPr>
          <p:cNvSpPr>
            <a:spLocks noGrp="1"/>
          </p:cNvSpPr>
          <p:nvPr>
            <p:ph sz="quarter" idx="4"/>
          </p:nvPr>
        </p:nvSpPr>
        <p:spPr/>
        <p:txBody>
          <a:bodyPr vert="horz" lIns="91440" tIns="45720" rIns="91440" bIns="45720" rtlCol="0" anchor="t">
            <a:normAutofit/>
          </a:bodyPr>
          <a:lstStyle/>
          <a:p>
            <a:r>
              <a:rPr lang="en-US"/>
              <a:t>Project requirements defined</a:t>
            </a:r>
            <a:endParaRPr lang="en-US">
              <a:cs typeface="Calibri"/>
            </a:endParaRPr>
          </a:p>
          <a:p>
            <a:r>
              <a:rPr lang="en-US"/>
              <a:t>Stakeholders involvement is minimal</a:t>
            </a:r>
            <a:endParaRPr lang="en-US">
              <a:cs typeface="Calibri"/>
            </a:endParaRPr>
          </a:p>
          <a:p>
            <a:r>
              <a:rPr lang="en-US"/>
              <a:t>Work must execute sequentially</a:t>
            </a:r>
          </a:p>
          <a:p>
            <a:r>
              <a:rPr lang="en-US"/>
              <a:t>More for manufacturing/construction.</a:t>
            </a:r>
            <a:endParaRPr lang="en-US">
              <a:cs typeface="Calibri"/>
            </a:endParaRPr>
          </a:p>
        </p:txBody>
      </p:sp>
    </p:spTree>
    <p:extLst>
      <p:ext uri="{BB962C8B-B14F-4D97-AF65-F5344CB8AC3E}">
        <p14:creationId xmlns:p14="http://schemas.microsoft.com/office/powerpoint/2010/main" val="1224151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A16553-E093-4064-B4E5-8D81D4404688}"/>
              </a:ext>
            </a:extLst>
          </p:cNvPr>
          <p:cNvSpPr>
            <a:spLocks noGrp="1"/>
          </p:cNvSpPr>
          <p:nvPr>
            <p:ph type="title"/>
          </p:nvPr>
        </p:nvSpPr>
        <p:spPr>
          <a:xfrm>
            <a:off x="838200" y="365125"/>
            <a:ext cx="10515600" cy="1325563"/>
          </a:xfrm>
        </p:spPr>
        <p:txBody>
          <a:bodyPr>
            <a:normAutofit/>
          </a:bodyPr>
          <a:lstStyle/>
          <a:p>
            <a:r>
              <a:rPr lang="en-US" sz="5400" b="1"/>
              <a:t>References</a:t>
            </a:r>
          </a:p>
        </p:txBody>
      </p:sp>
      <p:sp>
        <p:nvSpPr>
          <p:cNvPr id="1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41C799-DAA4-4E98-A662-1EA9430E83C5}"/>
              </a:ext>
            </a:extLst>
          </p:cNvPr>
          <p:cNvSpPr>
            <a:spLocks noGrp="1"/>
          </p:cNvSpPr>
          <p:nvPr>
            <p:ph idx="1"/>
          </p:nvPr>
        </p:nvSpPr>
        <p:spPr>
          <a:xfrm>
            <a:off x="838200" y="1929384"/>
            <a:ext cx="10515600" cy="4251960"/>
          </a:xfrm>
        </p:spPr>
        <p:txBody>
          <a:bodyPr>
            <a:normAutofit/>
          </a:bodyPr>
          <a:lstStyle/>
          <a:p>
            <a:pPr marL="457200" indent="-457200">
              <a:spcBef>
                <a:spcPts val="0"/>
              </a:spcBef>
              <a:spcAft>
                <a:spcPts val="800"/>
              </a:spcAft>
            </a:pPr>
            <a:r>
              <a:rPr lang="en-US" sz="2200" i="1">
                <a:cs typeface="Times New Roman" panose="02020603050405020304" pitchFamily="18" charset="0"/>
              </a:rPr>
              <a:t>Cobb, C. G. (2015). The Project Manager’s Guide to Mastering Agile : Principles and Practices for an Adaptive Approach. Wiley.</a:t>
            </a:r>
          </a:p>
          <a:p>
            <a:pPr marL="457200" marR="0" indent="-457200">
              <a:spcBef>
                <a:spcPts val="0"/>
              </a:spcBef>
              <a:spcAft>
                <a:spcPts val="800"/>
              </a:spcAft>
            </a:pPr>
            <a:r>
              <a:rPr lang="en-US" sz="2200" i="1">
                <a:cs typeface="Times New Roman" panose="02020603050405020304" pitchFamily="18" charset="0"/>
              </a:rPr>
              <a:t>Schwaber, K., &amp; Sutherland, J. (2022, 1 15). The Scrum Guide. Retrieved from Scrum Guides: https://scrumguides.org/docs/scrumguide/v2020/2020-Scrum-Guide-US.pdf#zoom=100</a:t>
            </a:r>
            <a:endParaRPr lang="en-US" sz="220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019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Application>Microsoft Office PowerPoint</Application>
  <PresentationFormat>Widescreen</PresentationFormat>
  <Slides>6</Slides>
  <Notes>5</Notes>
  <HiddenSlides>1</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7-1 Final Project Presentation</vt:lpstr>
      <vt:lpstr>Agile Roles</vt:lpstr>
      <vt:lpstr>Agile Phases</vt:lpstr>
      <vt:lpstr>Waterfall Phases</vt:lpstr>
      <vt:lpstr>Agile vs. Waterfall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Cory</dc:creator>
  <cp:revision>27</cp:revision>
  <dcterms:created xsi:type="dcterms:W3CDTF">2022-02-19T17:22:58Z</dcterms:created>
  <dcterms:modified xsi:type="dcterms:W3CDTF">2022-10-17T00:43:55Z</dcterms:modified>
</cp:coreProperties>
</file>