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68" r:id="rId4"/>
    <p:sldId id="353" r:id="rId5"/>
    <p:sldId id="355" r:id="rId6"/>
    <p:sldId id="365" r:id="rId7"/>
    <p:sldId id="366" r:id="rId8"/>
    <p:sldId id="369" r:id="rId9"/>
    <p:sldId id="376" r:id="rId10"/>
    <p:sldId id="396" r:id="rId11"/>
    <p:sldId id="397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9BCC00"/>
    <a:srgbClr val="9ED000"/>
    <a:srgbClr val="F4FCD8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0" autoAdjust="0"/>
    <p:restoredTop sz="94468" autoAdjust="0"/>
  </p:normalViewPr>
  <p:slideViewPr>
    <p:cSldViewPr>
      <p:cViewPr>
        <p:scale>
          <a:sx n="108" d="100"/>
          <a:sy n="108" d="100"/>
        </p:scale>
        <p:origin x="-43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17.05.13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17.05.13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467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teler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39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5" y="71438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604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4" Type="http://schemas.openxmlformats.org/officeDocument/2006/relationships/hyperlink" Target="https://github.com/IridiumTea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ridiumTeam/KingSurvival/commit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229600" cy="1676400"/>
          </a:xfrm>
        </p:spPr>
        <p:txBody>
          <a:bodyPr/>
          <a:lstStyle/>
          <a:p>
            <a:pPr algn="ctr">
              <a:lnSpc>
                <a:spcPts val="6000"/>
              </a:lnSpc>
              <a:defRPr/>
            </a:pPr>
            <a:r>
              <a:rPr lang="en-US" sz="5400" dirty="0" smtClean="0">
                <a:solidFill>
                  <a:srgbClr val="D4FF5B"/>
                </a:solidFill>
              </a:rPr>
              <a:t>High – Quality  Programming  Code</a:t>
            </a:r>
            <a:endParaRPr lang="bg-BG" sz="5400" dirty="0">
              <a:solidFill>
                <a:srgbClr val="D4FF5B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/>
        </p:nvSpPr>
        <p:spPr>
          <a:xfrm>
            <a:off x="381000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Iridium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/>
        </p:nvSpPr>
        <p:spPr>
          <a:xfrm>
            <a:off x="381000" y="5638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/>
        </p:nvSpPr>
        <p:spPr>
          <a:xfrm>
            <a:off x="381000" y="6019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/>
        </p:nvSpPr>
        <p:spPr>
          <a:xfrm>
            <a:off x="381000" y="5181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https://github.com/IridiumTeam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29600" cy="914400"/>
          </a:xfrm>
        </p:spPr>
        <p:txBody>
          <a:bodyPr/>
          <a:lstStyle/>
          <a:p>
            <a:r>
              <a:rPr lang="en-US" dirty="0" smtClean="0"/>
              <a:t>Teamwork Assignment </a:t>
            </a:r>
          </a:p>
          <a:p>
            <a:r>
              <a:rPr lang="en-US" dirty="0" smtClean="0"/>
              <a:t>‘King Survival’ project </a:t>
            </a:r>
            <a:endParaRPr lang="en-US" dirty="0"/>
          </a:p>
        </p:txBody>
      </p:sp>
      <p:pic>
        <p:nvPicPr>
          <p:cNvPr id="7" name="Picture 6" descr="KingSurvivalInitialPositio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72000"/>
            <a:ext cx="1600200" cy="1607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Electron_shell_077_Iridium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2362200" cy="2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791200" cy="5791200"/>
          </a:xfrm>
        </p:spPr>
        <p:txBody>
          <a:bodyPr/>
          <a:lstStyle/>
          <a:p>
            <a:pPr marL="357188" lvl="1" indent="0" algn="ctr">
              <a:buNone/>
            </a:pPr>
            <a:r>
              <a:rPr lang="en-US" dirty="0" smtClean="0"/>
              <a:t>The members of  Team Iridium:</a:t>
            </a:r>
          </a:p>
          <a:p>
            <a:pPr marL="357188" lvl="1" indent="0" algn="ctr">
              <a:buNone/>
            </a:pPr>
            <a:endParaRPr lang="en-US" dirty="0" smtClean="0"/>
          </a:p>
          <a:p>
            <a:pPr lvl="2"/>
            <a:r>
              <a:rPr lang="en-US" dirty="0" smtClean="0"/>
              <a:t>Victor Alexiev</a:t>
            </a:r>
            <a:endParaRPr lang="en-US" dirty="0" smtClean="0"/>
          </a:p>
          <a:p>
            <a:pPr lvl="2"/>
            <a:r>
              <a:rPr lang="en-US" dirty="0" smtClean="0"/>
              <a:t>Anton Dobrev</a:t>
            </a:r>
            <a:endParaRPr lang="en-US" dirty="0" smtClean="0"/>
          </a:p>
          <a:p>
            <a:pPr lvl="2"/>
            <a:r>
              <a:rPr lang="en-US" dirty="0" smtClean="0"/>
              <a:t>Diana Koniarska</a:t>
            </a:r>
            <a:endParaRPr lang="en-US" dirty="0"/>
          </a:p>
          <a:p>
            <a:pPr lvl="2"/>
            <a:r>
              <a:rPr lang="en-US" dirty="0" smtClean="0"/>
              <a:t> Boian Bianov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r>
              <a:rPr lang="en-US" dirty="0" smtClean="0"/>
              <a:t>would like to say: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125090716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3083719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077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9288" lvl="2" indent="0">
              <a:buNone/>
            </a:pPr>
            <a:endParaRPr lang="en-US" dirty="0" smtClean="0"/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 descr="Thank-you-post-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" y="914400"/>
            <a:ext cx="7985758" cy="5372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1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Steps to the project completion</a:t>
            </a:r>
            <a:endParaRPr lang="bg-BG" dirty="0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77136"/>
          </a:xfrm>
        </p:spPr>
        <p:txBody>
          <a:bodyPr/>
          <a:lstStyle/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Renaming code members </a:t>
            </a:r>
            <a:endParaRPr lang="en-US" dirty="0" smtClean="0"/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Reformatting the code</a:t>
            </a:r>
            <a:endParaRPr lang="en-US" dirty="0" smtClean="0"/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Removing the comments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Conversion of </a:t>
            </a:r>
            <a:r>
              <a:rPr lang="en-US" dirty="0" smtClean="0"/>
              <a:t>few </a:t>
            </a:r>
            <a:r>
              <a:rPr lang="en-US" dirty="0" smtClean="0"/>
              <a:t>primitive members to class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Deletion of unused or useless members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Method level refactoring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Implementation of object-oriented design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 Unit testing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Documentation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DCA4730-CB02-4C7F-8500-E1FECC2B18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level refactoring examples</a:t>
            </a:r>
            <a:endParaRPr lang="en-US" sz="3600" dirty="0"/>
          </a:p>
        </p:txBody>
      </p:sp>
      <p:pic>
        <p:nvPicPr>
          <p:cNvPr id="9" name="Content Placeholder 8" descr="Screen Shot 2013-05-17 at 13.29.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96" r="-23296"/>
          <a:stretch>
            <a:fillRect/>
          </a:stretch>
        </p:blipFill>
        <p:spPr>
          <a:xfrm>
            <a:off x="228600" y="990600"/>
            <a:ext cx="86868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pPr algn="l"/>
            <a:r>
              <a:rPr lang="en-US" sz="2800" dirty="0" smtClean="0"/>
              <a:t>Class and method level refactoring showcase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 descr="class-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100027" cy="5222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9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interesting unit tests:</a:t>
            </a:r>
          </a:p>
          <a:p>
            <a:pPr lvl="1"/>
            <a:r>
              <a:rPr lang="pl-PL" dirty="0"/>
              <a:t>TestChessPieceClone</a:t>
            </a:r>
            <a:r>
              <a:rPr lang="pl-PL" b="0" dirty="0"/>
              <a:t>(</a:t>
            </a:r>
            <a:r>
              <a:rPr lang="pl-PL" b="0" dirty="0" smtClean="0"/>
              <a:t>) </a:t>
            </a:r>
            <a:r>
              <a:rPr lang="en-US" b="0" dirty="0" smtClean="0"/>
              <a:t>– </a:t>
            </a:r>
            <a:r>
              <a:rPr lang="en-US" b="0" i="1" dirty="0" smtClean="0"/>
              <a:t>cloning the figure before rendering it at the next screen</a:t>
            </a:r>
            <a:endParaRPr lang="en-US" i="1" dirty="0" smtClean="0"/>
          </a:p>
          <a:p>
            <a:pPr lvl="1"/>
            <a:r>
              <a:rPr lang="en-US" dirty="0"/>
              <a:t>TestKingWins_PawnsCannotMoveAnyFurther</a:t>
            </a:r>
            <a:r>
              <a:rPr lang="en-US" b="0" dirty="0"/>
              <a:t>(</a:t>
            </a:r>
            <a:r>
              <a:rPr lang="en-US" b="0" dirty="0" smtClean="0"/>
              <a:t>) </a:t>
            </a:r>
            <a:r>
              <a:rPr lang="en-US" b="0" i="1" dirty="0" smtClean="0"/>
              <a:t>assert king wins if the pawns cannot move further</a:t>
            </a:r>
            <a:endParaRPr lang="bg-BG" b="0" i="1" dirty="0" smtClean="0"/>
          </a:p>
          <a:p>
            <a:pPr lvl="1"/>
            <a:r>
              <a:rPr lang="en-US" dirty="0"/>
              <a:t>TestToString</a:t>
            </a:r>
            <a:r>
              <a:rPr lang="en-US" b="0" dirty="0"/>
              <a:t>(</a:t>
            </a:r>
            <a:r>
              <a:rPr lang="en-US" b="0" dirty="0" smtClean="0"/>
              <a:t>)</a:t>
            </a:r>
            <a:r>
              <a:rPr lang="bg-BG" b="0" dirty="0" smtClean="0"/>
              <a:t> </a:t>
            </a:r>
            <a:r>
              <a:rPr lang="en-US" b="0" i="1" dirty="0" smtClean="0"/>
              <a:t>of the ChessBoardManager class for the proper rendering of the board and figures</a:t>
            </a:r>
          </a:p>
          <a:p>
            <a:pPr lvl="1"/>
            <a:r>
              <a:rPr lang="en-US" dirty="0"/>
              <a:t>TestRunWithIORedirected</a:t>
            </a:r>
            <a:r>
              <a:rPr lang="en-US" b="0" dirty="0"/>
              <a:t>(</a:t>
            </a:r>
            <a:r>
              <a:rPr lang="en-US" b="0" dirty="0" smtClean="0"/>
              <a:t>) - </a:t>
            </a:r>
            <a:r>
              <a:rPr lang="en-US" b="0" i="1" dirty="0" smtClean="0"/>
              <a:t>console i/o redirection with sample input and expected output;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 coverage</a:t>
            </a:r>
            <a:endParaRPr lang="en-US" dirty="0"/>
          </a:p>
        </p:txBody>
      </p:sp>
      <p:pic>
        <p:nvPicPr>
          <p:cNvPr id="5" name="Content Placeholder 4" descr="CodeCoverageResul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42" b="-11742"/>
          <a:stretch>
            <a:fillRect/>
          </a:stretch>
        </p:blipFill>
        <p:spPr>
          <a:xfrm>
            <a:off x="228600" y="914400"/>
            <a:ext cx="8610600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5" name="Content Placeholder 4" descr="documen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8" b="-4808"/>
          <a:stretch>
            <a:fillRect/>
          </a:stretch>
        </p:blipFill>
        <p:spPr>
          <a:xfrm>
            <a:off x="228600" y="914400"/>
            <a:ext cx="8610600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Weapons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2012 Professional</a:t>
            </a:r>
          </a:p>
          <a:p>
            <a:r>
              <a:rPr lang="en-US" dirty="0" smtClean="0"/>
              <a:t>StyleCop</a:t>
            </a:r>
          </a:p>
          <a:p>
            <a:r>
              <a:rPr lang="en-US" dirty="0" smtClean="0"/>
              <a:t>Telerik JustCode</a:t>
            </a:r>
          </a:p>
          <a:p>
            <a:r>
              <a:rPr lang="en-US" dirty="0" smtClean="0"/>
              <a:t>JetBrains dotCover</a:t>
            </a:r>
          </a:p>
          <a:p>
            <a:r>
              <a:rPr lang="en-US" dirty="0" smtClean="0"/>
              <a:t>Sandcastle Help File Builder</a:t>
            </a:r>
            <a:endParaRPr lang="bg-BG" dirty="0" smtClean="0"/>
          </a:p>
          <a:p>
            <a:r>
              <a:rPr lang="en-US" dirty="0" smtClean="0"/>
              <a:t>GitHub </a:t>
            </a:r>
            <a:r>
              <a:rPr lang="en-US" dirty="0"/>
              <a:t>repository </a:t>
            </a:r>
            <a:r>
              <a:rPr lang="en-US" dirty="0" smtClean="0"/>
              <a:t>and source control</a:t>
            </a:r>
            <a:endParaRPr lang="en-US" dirty="0" smtClean="0"/>
          </a:p>
          <a:p>
            <a:pPr marL="357188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 descr="54a8938d50e411b7dbcd298ded83ab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00600"/>
            <a:ext cx="4286250" cy="962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justcode-fast[2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28800"/>
            <a:ext cx="1752600" cy="15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vs2012p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00600"/>
            <a:ext cx="3225800" cy="1709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github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050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commit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r>
              <a:rPr lang="en-US" dirty="0" smtClean="0"/>
              <a:t>A log of the done refactoring is available at the documents folder of the </a:t>
            </a:r>
            <a:r>
              <a:rPr lang="en-US" dirty="0"/>
              <a:t>team repository: </a:t>
            </a:r>
            <a:r>
              <a:rPr lang="en-US" dirty="0">
                <a:hlinkClick r:id="rId2"/>
              </a:rPr>
              <a:t>https://github.com/IridiumTeam/KingSurvival/commits/</a:t>
            </a:r>
            <a:r>
              <a:rPr lang="en-US" dirty="0" smtClean="0">
                <a:hlinkClick r:id="rId2"/>
              </a:rPr>
              <a:t>master</a:t>
            </a:r>
            <a:endParaRPr lang="en-US" dirty="0" smtClean="0"/>
          </a:p>
          <a:p>
            <a:r>
              <a:rPr lang="en-US" dirty="0" smtClean="0"/>
              <a:t>More comprehensive and detailed log can be explored when browsing the commit </a:t>
            </a:r>
            <a:r>
              <a:rPr lang="en-US" dirty="0"/>
              <a:t>history: </a:t>
            </a:r>
            <a:r>
              <a:rPr lang="en-US" dirty="0">
                <a:hlinkClick r:id="rId2"/>
              </a:rPr>
              <a:t>https://github.com/IridiumTeam/KingSurvival/commits/master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PPT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TelerikAcademyPPTTemplate.potx</Template>
  <TotalTime>14442</TotalTime>
  <Words>271</Words>
  <Application>Microsoft Macintosh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TelerikAcademyPPTTemplate</vt:lpstr>
      <vt:lpstr>High – Quality  Programming  Code</vt:lpstr>
      <vt:lpstr>Steps to the project completion</vt:lpstr>
      <vt:lpstr>Data level refactoring examples</vt:lpstr>
      <vt:lpstr>Class and method level refactoring showcase</vt:lpstr>
      <vt:lpstr>Unit  testing</vt:lpstr>
      <vt:lpstr>Unit testing  coverage</vt:lpstr>
      <vt:lpstr>Documentation</vt:lpstr>
      <vt:lpstr>Weapons of choice</vt:lpstr>
      <vt:lpstr>Refactoring and commit logs</vt:lpstr>
      <vt:lpstr>Team Members</vt:lpstr>
      <vt:lpstr>Team Members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Mapping</dc:title>
  <dc:subject>Fundamentals of C# Programming Course @ Telerik Academy</dc:subject>
  <dc:creator>Svetlin Nakov</dc:creator>
  <cp:keywords>telerik, academy, education, free, course, course, knowledge sharing, team work, ming mapping, mind maps, tony buzan</cp:keywords>
  <dc:description>Fundamentals of C# Programming Course @ Telerik Software Academy: 
http://csharpfundamentals.telerik.com
The website and all video materials are in Bulgarian</dc:description>
  <cp:lastModifiedBy>Tony</cp:lastModifiedBy>
  <cp:revision>977</cp:revision>
  <dcterms:created xsi:type="dcterms:W3CDTF">2007-12-08T16:03:35Z</dcterms:created>
  <dcterms:modified xsi:type="dcterms:W3CDTF">2013-05-17T11:37:45Z</dcterms:modified>
  <cp:category>Soft Skills</cp:category>
</cp:coreProperties>
</file>