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651" r:id="rId2"/>
    <p:sldId id="631" r:id="rId3"/>
    <p:sldId id="619" r:id="rId4"/>
    <p:sldId id="620" r:id="rId5"/>
    <p:sldId id="638" r:id="rId6"/>
    <p:sldId id="629" r:id="rId7"/>
    <p:sldId id="646" r:id="rId8"/>
    <p:sldId id="621" r:id="rId9"/>
    <p:sldId id="635" r:id="rId10"/>
    <p:sldId id="624" r:id="rId11"/>
    <p:sldId id="636" r:id="rId12"/>
    <p:sldId id="637" r:id="rId13"/>
    <p:sldId id="647" r:id="rId14"/>
    <p:sldId id="627" r:id="rId15"/>
    <p:sldId id="628" r:id="rId16"/>
    <p:sldId id="648" r:id="rId17"/>
    <p:sldId id="642" r:id="rId18"/>
    <p:sldId id="641" r:id="rId19"/>
    <p:sldId id="644" r:id="rId20"/>
    <p:sldId id="649" r:id="rId21"/>
    <p:sldId id="626" r:id="rId22"/>
    <p:sldId id="650" r:id="rId23"/>
    <p:sldId id="640" r:id="rId24"/>
    <p:sldId id="643" r:id="rId2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0">
          <p15:clr>
            <a:srgbClr val="A4A3A4"/>
          </p15:clr>
        </p15:guide>
        <p15:guide id="2" pos="4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0C"/>
    <a:srgbClr val="366CD8"/>
    <a:srgbClr val="004ADE"/>
    <a:srgbClr val="24B1B4"/>
    <a:srgbClr val="FF3300"/>
    <a:srgbClr val="002060"/>
    <a:srgbClr val="00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5771" autoAdjust="0"/>
  </p:normalViewPr>
  <p:slideViewPr>
    <p:cSldViewPr>
      <p:cViewPr varScale="1">
        <p:scale>
          <a:sx n="112" d="100"/>
          <a:sy n="112" d="100"/>
        </p:scale>
        <p:origin x="-1872" y="-84"/>
      </p:cViewPr>
      <p:guideLst>
        <p:guide orient="horz" pos="890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Cumulative number of reports published providing original country-level estimates of any of the unconventional gases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1"/>
            </a:solidFill>
          </c:spPr>
          <c:invertIfNegative val="0"/>
          <c:cat>
            <c:numRef>
              <c:f>Reports!$C$7:$X$7</c:f>
              <c:numCache>
                <c:formatCode>General</c:formatCode>
                <c:ptCount val="22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</c:numCache>
            </c:numRef>
          </c:cat>
          <c:val>
            <c:numRef>
              <c:f>Reports!$C$8:$X$8</c:f>
              <c:numCache>
                <c:formatCode>General</c:formatCode>
                <c:ptCount val="22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17</c:v>
                </c:pt>
                <c:pt idx="16">
                  <c:v>19</c:v>
                </c:pt>
                <c:pt idx="17">
                  <c:v>20</c:v>
                </c:pt>
                <c:pt idx="18">
                  <c:v>23</c:v>
                </c:pt>
                <c:pt idx="19">
                  <c:v>32</c:v>
                </c:pt>
                <c:pt idx="20">
                  <c:v>45</c:v>
                </c:pt>
                <c:pt idx="21">
                  <c:v>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overlap val="24"/>
        <c:axId val="112923776"/>
        <c:axId val="112925312"/>
      </c:barChart>
      <c:catAx>
        <c:axId val="11292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2925312"/>
        <c:crosses val="autoZero"/>
        <c:auto val="1"/>
        <c:lblAlgn val="ctr"/>
        <c:lblOffset val="100"/>
        <c:noMultiLvlLbl val="0"/>
      </c:catAx>
      <c:valAx>
        <c:axId val="1129253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292377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depthPercent val="150"/>
      <c:rAngAx val="0"/>
    </c:view3D>
    <c:floor>
      <c:thickness val="0"/>
      <c:spPr>
        <a:ln w="12700"/>
        <a:scene3d>
          <a:camera prst="orthographicFront"/>
          <a:lightRig rig="threePt" dir="t"/>
        </a:scene3d>
        <a:sp3d>
          <a:contourClr>
            <a:srgbClr val="000000"/>
          </a:contourClr>
        </a:sp3d>
      </c:spPr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Graph!$Q$45</c:f>
              <c:strCache>
                <c:ptCount val="1"/>
                <c:pt idx="0">
                  <c:v>P. Karcz et al. (2011)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Graph!$Y$3:$Y$17</c:f>
              <c:strCache>
                <c:ptCount val="15"/>
                <c:pt idx="0">
                  <c:v>Poland</c:v>
                </c:pt>
                <c:pt idx="1">
                  <c:v>Lithuania</c:v>
                </c:pt>
                <c:pt idx="2">
                  <c:v>Ukraine</c:v>
                </c:pt>
                <c:pt idx="3">
                  <c:v>Romania</c:v>
                </c:pt>
                <c:pt idx="4">
                  <c:v>Bulgaria</c:v>
                </c:pt>
                <c:pt idx="5">
                  <c:v>Hungary</c:v>
                </c:pt>
                <c:pt idx="6">
                  <c:v>Austria</c:v>
                </c:pt>
                <c:pt idx="7">
                  <c:v>Turkey</c:v>
                </c:pt>
                <c:pt idx="8">
                  <c:v>United Kingdom</c:v>
                </c:pt>
                <c:pt idx="9">
                  <c:v>Spain</c:v>
                </c:pt>
                <c:pt idx="10">
                  <c:v>France</c:v>
                </c:pt>
                <c:pt idx="11">
                  <c:v>Germany</c:v>
                </c:pt>
                <c:pt idx="12">
                  <c:v>Netherlands</c:v>
                </c:pt>
                <c:pt idx="13">
                  <c:v>Sweden</c:v>
                </c:pt>
                <c:pt idx="14">
                  <c:v>Denmark</c:v>
                </c:pt>
              </c:strCache>
            </c:strRef>
          </c:cat>
          <c:val>
            <c:numRef>
              <c:f>Graph!$Z$3:$Z$17</c:f>
              <c:numCache>
                <c:formatCode>General</c:formatCode>
                <c:ptCount val="15"/>
                <c:pt idx="0">
                  <c:v>5300</c:v>
                </c:pt>
                <c:pt idx="1">
                  <c:v>110</c:v>
                </c:pt>
                <c:pt idx="2">
                  <c:v>1200</c:v>
                </c:pt>
                <c:pt idx="3">
                  <c:v>270</c:v>
                </c:pt>
                <c:pt idx="4">
                  <c:v>135</c:v>
                </c:pt>
                <c:pt idx="5">
                  <c:v>135</c:v>
                </c:pt>
                <c:pt idx="7">
                  <c:v>170</c:v>
                </c:pt>
              </c:numCache>
            </c:numRef>
          </c:val>
        </c:ser>
        <c:ser>
          <c:idx val="1"/>
          <c:order val="1"/>
          <c:tx>
            <c:strRef>
              <c:f>Graph!$Q$47</c:f>
              <c:strCache>
                <c:ptCount val="1"/>
                <c:pt idx="0">
                  <c:v>ARI (2011)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Graph!$AB$3:$AB$17</c:f>
              <c:numCache>
                <c:formatCode>General</c:formatCode>
                <c:ptCount val="15"/>
                <c:pt idx="0">
                  <c:v>5295</c:v>
                </c:pt>
                <c:pt idx="2">
                  <c:v>1190</c:v>
                </c:pt>
                <c:pt idx="10">
                  <c:v>5097</c:v>
                </c:pt>
              </c:numCache>
            </c:numRef>
          </c:val>
        </c:ser>
        <c:ser>
          <c:idx val="3"/>
          <c:order val="2"/>
          <c:tx>
            <c:strRef>
              <c:f>Graph!$Q$48</c:f>
              <c:strCache>
                <c:ptCount val="1"/>
                <c:pt idx="0">
                  <c:v>ARI (2013)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Graph!$Y$3:$Y$17</c:f>
              <c:strCache>
                <c:ptCount val="15"/>
                <c:pt idx="0">
                  <c:v>Poland</c:v>
                </c:pt>
                <c:pt idx="1">
                  <c:v>Lithuania</c:v>
                </c:pt>
                <c:pt idx="2">
                  <c:v>Ukraine</c:v>
                </c:pt>
                <c:pt idx="3">
                  <c:v>Romania</c:v>
                </c:pt>
                <c:pt idx="4">
                  <c:v>Bulgaria</c:v>
                </c:pt>
                <c:pt idx="5">
                  <c:v>Hungary</c:v>
                </c:pt>
                <c:pt idx="6">
                  <c:v>Austria</c:v>
                </c:pt>
                <c:pt idx="7">
                  <c:v>Turkey</c:v>
                </c:pt>
                <c:pt idx="8">
                  <c:v>United Kingdom</c:v>
                </c:pt>
                <c:pt idx="9">
                  <c:v>Spain</c:v>
                </c:pt>
                <c:pt idx="10">
                  <c:v>France</c:v>
                </c:pt>
                <c:pt idx="11">
                  <c:v>Germany</c:v>
                </c:pt>
                <c:pt idx="12">
                  <c:v>Netherlands</c:v>
                </c:pt>
                <c:pt idx="13">
                  <c:v>Sweden</c:v>
                </c:pt>
                <c:pt idx="14">
                  <c:v>Denmark</c:v>
                </c:pt>
              </c:strCache>
            </c:strRef>
          </c:cat>
          <c:val>
            <c:numRef>
              <c:f>Graph!$AC$3:$AC$17</c:f>
              <c:numCache>
                <c:formatCode>General</c:formatCode>
                <c:ptCount val="15"/>
                <c:pt idx="0">
                  <c:v>4130</c:v>
                </c:pt>
                <c:pt idx="2">
                  <c:v>2150</c:v>
                </c:pt>
                <c:pt idx="3">
                  <c:v>880</c:v>
                </c:pt>
                <c:pt idx="4">
                  <c:v>440</c:v>
                </c:pt>
                <c:pt idx="8">
                  <c:v>727</c:v>
                </c:pt>
                <c:pt idx="9">
                  <c:v>240</c:v>
                </c:pt>
                <c:pt idx="10">
                  <c:v>3870</c:v>
                </c:pt>
                <c:pt idx="11">
                  <c:v>480</c:v>
                </c:pt>
                <c:pt idx="12">
                  <c:v>730</c:v>
                </c:pt>
                <c:pt idx="13">
                  <c:v>280</c:v>
                </c:pt>
                <c:pt idx="14">
                  <c:v>900</c:v>
                </c:pt>
              </c:numCache>
            </c:numRef>
          </c:val>
        </c:ser>
        <c:ser>
          <c:idx val="4"/>
          <c:order val="3"/>
          <c:tx>
            <c:strRef>
              <c:f>Graph!$Q$49</c:f>
              <c:strCache>
                <c:ptCount val="1"/>
                <c:pt idx="0">
                  <c:v>National Reports*</c:v>
                </c:pt>
              </c:strCache>
            </c:strRef>
          </c:tx>
          <c:invertIfNegative val="0"/>
          <c:dLbls>
            <c:dLbl>
              <c:idx val="14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Graph!$Y$3:$Y$17</c:f>
              <c:strCache>
                <c:ptCount val="15"/>
                <c:pt idx="0">
                  <c:v>Poland</c:v>
                </c:pt>
                <c:pt idx="1">
                  <c:v>Lithuania</c:v>
                </c:pt>
                <c:pt idx="2">
                  <c:v>Ukraine</c:v>
                </c:pt>
                <c:pt idx="3">
                  <c:v>Romania</c:v>
                </c:pt>
                <c:pt idx="4">
                  <c:v>Bulgaria</c:v>
                </c:pt>
                <c:pt idx="5">
                  <c:v>Hungary</c:v>
                </c:pt>
                <c:pt idx="6">
                  <c:v>Austria</c:v>
                </c:pt>
                <c:pt idx="7">
                  <c:v>Turkey</c:v>
                </c:pt>
                <c:pt idx="8">
                  <c:v>United Kingdom</c:v>
                </c:pt>
                <c:pt idx="9">
                  <c:v>Spain</c:v>
                </c:pt>
                <c:pt idx="10">
                  <c:v>France</c:v>
                </c:pt>
                <c:pt idx="11">
                  <c:v>Germany</c:v>
                </c:pt>
                <c:pt idx="12">
                  <c:v>Netherlands</c:v>
                </c:pt>
                <c:pt idx="13">
                  <c:v>Sweden</c:v>
                </c:pt>
                <c:pt idx="14">
                  <c:v>Denmark</c:v>
                </c:pt>
              </c:strCache>
            </c:strRef>
          </c:cat>
          <c:val>
            <c:numRef>
              <c:f>Graph!$AD$3:$AD$17</c:f>
              <c:numCache>
                <c:formatCode>General</c:formatCode>
                <c:ptCount val="15"/>
                <c:pt idx="0">
                  <c:v>760</c:v>
                </c:pt>
                <c:pt idx="3">
                  <c:v>890.9</c:v>
                </c:pt>
                <c:pt idx="6">
                  <c:v>425</c:v>
                </c:pt>
                <c:pt idx="9">
                  <c:v>1977</c:v>
                </c:pt>
                <c:pt idx="11">
                  <c:v>1300</c:v>
                </c:pt>
                <c:pt idx="12">
                  <c:v>2390</c:v>
                </c:pt>
                <c:pt idx="14">
                  <c:v>206.1</c:v>
                </c:pt>
              </c:numCache>
            </c:numRef>
          </c:val>
        </c:ser>
        <c:ser>
          <c:idx val="5"/>
          <c:order val="4"/>
          <c:tx>
            <c:strRef>
              <c:f>Graph!$Q$50</c:f>
              <c:strCache>
                <c:ptCount val="1"/>
                <c:pt idx="0">
                  <c:v>U.S. Geological Survey (2012)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-3.3003300330033607E-3"/>
                  <c:y val="-8.3769642716977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3"/>
              <c:layout>
                <c:manualLayout>
                  <c:x val="3.3003300330033004E-3"/>
                  <c:y val="-4.46771427823877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4"/>
              <c:layout>
                <c:manualLayout>
                  <c:x val="0"/>
                  <c:y val="-1.11692856955969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Graph!$Y$3:$Y$17</c:f>
              <c:strCache>
                <c:ptCount val="15"/>
                <c:pt idx="0">
                  <c:v>Poland</c:v>
                </c:pt>
                <c:pt idx="1">
                  <c:v>Lithuania</c:v>
                </c:pt>
                <c:pt idx="2">
                  <c:v>Ukraine</c:v>
                </c:pt>
                <c:pt idx="3">
                  <c:v>Romania</c:v>
                </c:pt>
                <c:pt idx="4">
                  <c:v>Bulgaria</c:v>
                </c:pt>
                <c:pt idx="5">
                  <c:v>Hungary</c:v>
                </c:pt>
                <c:pt idx="6">
                  <c:v>Austria</c:v>
                </c:pt>
                <c:pt idx="7">
                  <c:v>Turkey</c:v>
                </c:pt>
                <c:pt idx="8">
                  <c:v>United Kingdom</c:v>
                </c:pt>
                <c:pt idx="9">
                  <c:v>Spain</c:v>
                </c:pt>
                <c:pt idx="10">
                  <c:v>France</c:v>
                </c:pt>
                <c:pt idx="11">
                  <c:v>Germany</c:v>
                </c:pt>
                <c:pt idx="12">
                  <c:v>Netherlands</c:v>
                </c:pt>
                <c:pt idx="13">
                  <c:v>Sweden</c:v>
                </c:pt>
                <c:pt idx="14">
                  <c:v>Denmark</c:v>
                </c:pt>
              </c:strCache>
            </c:strRef>
          </c:cat>
          <c:val>
            <c:numRef>
              <c:f>Graph!$AE$3:$AE$17</c:f>
              <c:numCache>
                <c:formatCode>General</c:formatCode>
                <c:ptCount val="15"/>
                <c:pt idx="14">
                  <c:v>25.7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6883968"/>
        <c:axId val="46885504"/>
        <c:axId val="44468416"/>
      </c:bar3DChart>
      <c:catAx>
        <c:axId val="468839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46885504"/>
        <c:crosses val="autoZero"/>
        <c:auto val="1"/>
        <c:lblAlgn val="ctr"/>
        <c:lblOffset val="100"/>
        <c:noMultiLvlLbl val="0"/>
      </c:catAx>
      <c:valAx>
        <c:axId val="46885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883968"/>
        <c:crosses val="autoZero"/>
        <c:crossBetween val="between"/>
      </c:valAx>
      <c:serAx>
        <c:axId val="44468416"/>
        <c:scaling>
          <c:orientation val="minMax"/>
        </c:scaling>
        <c:delete val="1"/>
        <c:axPos val="b"/>
        <c:majorTickMark val="none"/>
        <c:minorTickMark val="none"/>
        <c:tickLblPos val="nextTo"/>
        <c:crossAx val="46885504"/>
        <c:crosses val="autoZero"/>
      </c:serAx>
    </c:plotArea>
    <c:legend>
      <c:legendPos val="t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Reference scenario</a:t>
            </a:r>
          </a:p>
        </c:rich>
      </c:tx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invest!$C$37</c:f>
              <c:strCache>
                <c:ptCount val="1"/>
                <c:pt idx="0">
                  <c:v>Germany</c:v>
                </c:pt>
              </c:strCache>
            </c:strRef>
          </c:tx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invest!$D$37:$G$37</c:f>
              <c:numCache>
                <c:formatCode>General</c:formatCode>
                <c:ptCount val="4"/>
                <c:pt idx="1">
                  <c:v>1.44</c:v>
                </c:pt>
                <c:pt idx="2">
                  <c:v>1.44</c:v>
                </c:pt>
                <c:pt idx="3">
                  <c:v>1.44</c:v>
                </c:pt>
              </c:numCache>
            </c:numRef>
          </c:val>
        </c:ser>
        <c:ser>
          <c:idx val="1"/>
          <c:order val="1"/>
          <c:tx>
            <c:strRef>
              <c:f>invest!$C$38</c:f>
              <c:strCache>
                <c:ptCount val="1"/>
                <c:pt idx="0">
                  <c:v>France</c:v>
                </c:pt>
              </c:strCache>
            </c:strRef>
          </c:tx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invest!$D$38:$G$38</c:f>
              <c:numCache>
                <c:formatCode>General</c:formatCode>
                <c:ptCount val="4"/>
                <c:pt idx="1">
                  <c:v>6.15</c:v>
                </c:pt>
                <c:pt idx="2">
                  <c:v>12.3</c:v>
                </c:pt>
                <c:pt idx="3">
                  <c:v>18.450000000000003</c:v>
                </c:pt>
              </c:numCache>
            </c:numRef>
          </c:val>
        </c:ser>
        <c:ser>
          <c:idx val="2"/>
          <c:order val="2"/>
          <c:tx>
            <c:strRef>
              <c:f>invest!$C$39</c:f>
              <c:strCache>
                <c:ptCount val="1"/>
                <c:pt idx="0">
                  <c:v>Romania</c:v>
                </c:pt>
              </c:strCache>
            </c:strRef>
          </c:tx>
          <c:spPr>
            <a:solidFill>
              <a:srgbClr val="DAEDEF">
                <a:lumMod val="50000"/>
              </a:srgbClr>
            </a:solidFill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invest!$D$39:$G$39</c:f>
              <c:numCache>
                <c:formatCode>General</c:formatCode>
                <c:ptCount val="4"/>
                <c:pt idx="1">
                  <c:v>2.6</c:v>
                </c:pt>
                <c:pt idx="2">
                  <c:v>2.6</c:v>
                </c:pt>
                <c:pt idx="3">
                  <c:v>2.6</c:v>
                </c:pt>
              </c:numCache>
            </c:numRef>
          </c:val>
        </c:ser>
        <c:ser>
          <c:idx val="3"/>
          <c:order val="3"/>
          <c:tx>
            <c:strRef>
              <c:f>invest!$C$40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rgbClr val="F4960C"/>
            </a:solidFill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invest!$D$40:$G$40</c:f>
              <c:numCache>
                <c:formatCode>General</c:formatCode>
                <c:ptCount val="4"/>
                <c:pt idx="1">
                  <c:v>2.1800000000000002</c:v>
                </c:pt>
                <c:pt idx="2">
                  <c:v>4.3600000000000003</c:v>
                </c:pt>
                <c:pt idx="3">
                  <c:v>6.5400000000000009</c:v>
                </c:pt>
              </c:numCache>
            </c:numRef>
          </c:val>
        </c:ser>
        <c:ser>
          <c:idx val="4"/>
          <c:order val="4"/>
          <c:tx>
            <c:strRef>
              <c:f>invest!$C$41</c:f>
              <c:strCache>
                <c:ptCount val="1"/>
                <c:pt idx="0">
                  <c:v>Balcan</c:v>
                </c:pt>
              </c:strCache>
            </c:strRef>
          </c:tx>
          <c:spPr>
            <a:solidFill>
              <a:srgbClr val="0070C0"/>
            </a:solidFill>
            <a:ln w="25400">
              <a:noFill/>
            </a:ln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invest!$D$41:$G$41</c:f>
              <c:numCache>
                <c:formatCode>General</c:formatCode>
                <c:ptCount val="4"/>
                <c:pt idx="1">
                  <c:v>1.3</c:v>
                </c:pt>
                <c:pt idx="2">
                  <c:v>1.3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12064"/>
        <c:axId val="66313600"/>
      </c:areaChart>
      <c:catAx>
        <c:axId val="66312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66313600"/>
        <c:crosses val="autoZero"/>
        <c:auto val="1"/>
        <c:lblAlgn val="ctr"/>
        <c:lblOffset val="100"/>
        <c:noMultiLvlLbl val="0"/>
      </c:catAx>
      <c:valAx>
        <c:axId val="66313600"/>
        <c:scaling>
          <c:orientation val="minMax"/>
          <c:max val="5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BCM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6312064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Reference scenario (No</a:t>
            </a:r>
            <a:r>
              <a:rPr lang="en-US" baseline="0"/>
              <a:t> France production)</a:t>
            </a:r>
            <a:endParaRPr lang="en-US"/>
          </a:p>
        </c:rich>
      </c:tx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invest!$C$37</c:f>
              <c:strCache>
                <c:ptCount val="1"/>
                <c:pt idx="0">
                  <c:v>Germany</c:v>
                </c:pt>
              </c:strCache>
            </c:strRef>
          </c:tx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invest!$D$37:$G$37</c:f>
              <c:numCache>
                <c:formatCode>General</c:formatCode>
                <c:ptCount val="4"/>
                <c:pt idx="1">
                  <c:v>1.44</c:v>
                </c:pt>
                <c:pt idx="2">
                  <c:v>1.44</c:v>
                </c:pt>
                <c:pt idx="3">
                  <c:v>1.44</c:v>
                </c:pt>
              </c:numCache>
            </c:numRef>
          </c:val>
        </c:ser>
        <c:ser>
          <c:idx val="2"/>
          <c:order val="1"/>
          <c:tx>
            <c:strRef>
              <c:f>invest!$C$39</c:f>
              <c:strCache>
                <c:ptCount val="1"/>
                <c:pt idx="0">
                  <c:v>Romania</c:v>
                </c:pt>
              </c:strCache>
            </c:strRef>
          </c:tx>
          <c:spPr>
            <a:solidFill>
              <a:srgbClr val="DAEDEF">
                <a:lumMod val="50000"/>
              </a:srgbClr>
            </a:solidFill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invest!$D$39:$G$39</c:f>
              <c:numCache>
                <c:formatCode>General</c:formatCode>
                <c:ptCount val="4"/>
                <c:pt idx="1">
                  <c:v>2.6</c:v>
                </c:pt>
                <c:pt idx="2">
                  <c:v>2.6</c:v>
                </c:pt>
                <c:pt idx="3">
                  <c:v>2.6</c:v>
                </c:pt>
              </c:numCache>
            </c:numRef>
          </c:val>
        </c:ser>
        <c:ser>
          <c:idx val="3"/>
          <c:order val="2"/>
          <c:tx>
            <c:strRef>
              <c:f>invest!$C$40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rgbClr val="F4960C"/>
            </a:solidFill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invest!$D$40:$G$40</c:f>
              <c:numCache>
                <c:formatCode>General</c:formatCode>
                <c:ptCount val="4"/>
                <c:pt idx="1">
                  <c:v>2.1800000000000002</c:v>
                </c:pt>
                <c:pt idx="2">
                  <c:v>4.3600000000000003</c:v>
                </c:pt>
                <c:pt idx="3">
                  <c:v>6.5400000000000009</c:v>
                </c:pt>
              </c:numCache>
            </c:numRef>
          </c:val>
        </c:ser>
        <c:ser>
          <c:idx val="4"/>
          <c:order val="3"/>
          <c:tx>
            <c:strRef>
              <c:f>invest!$C$41</c:f>
              <c:strCache>
                <c:ptCount val="1"/>
                <c:pt idx="0">
                  <c:v>Balcan</c:v>
                </c:pt>
              </c:strCache>
            </c:strRef>
          </c:tx>
          <c:spPr>
            <a:solidFill>
              <a:srgbClr val="0070C0"/>
            </a:solidFill>
            <a:ln w="25400">
              <a:noFill/>
            </a:ln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invest!$D$41:$G$41</c:f>
              <c:numCache>
                <c:formatCode>General</c:formatCode>
                <c:ptCount val="4"/>
                <c:pt idx="1">
                  <c:v>1.3</c:v>
                </c:pt>
                <c:pt idx="2">
                  <c:v>1.3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142208"/>
        <c:axId val="66143744"/>
      </c:areaChart>
      <c:catAx>
        <c:axId val="661422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66143744"/>
        <c:crosses val="autoZero"/>
        <c:auto val="1"/>
        <c:lblAlgn val="ctr"/>
        <c:lblOffset val="100"/>
        <c:noMultiLvlLbl val="0"/>
      </c:catAx>
      <c:valAx>
        <c:axId val="66143744"/>
        <c:scaling>
          <c:orientation val="minMax"/>
          <c:max val="5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BCM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6142208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Optimistic scenario</a:t>
            </a:r>
          </a:p>
        </c:rich>
      </c:tx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invest!$C$42</c:f>
              <c:strCache>
                <c:ptCount val="1"/>
                <c:pt idx="0">
                  <c:v>Germany</c:v>
                </c:pt>
              </c:strCache>
            </c:strRef>
          </c:tx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invest!$D$42:$G$42</c:f>
              <c:numCache>
                <c:formatCode>General</c:formatCode>
                <c:ptCount val="4"/>
                <c:pt idx="1">
                  <c:v>1.44</c:v>
                </c:pt>
                <c:pt idx="2">
                  <c:v>2.88</c:v>
                </c:pt>
                <c:pt idx="3">
                  <c:v>4.32</c:v>
                </c:pt>
              </c:numCache>
            </c:numRef>
          </c:val>
        </c:ser>
        <c:ser>
          <c:idx val="1"/>
          <c:order val="1"/>
          <c:tx>
            <c:strRef>
              <c:f>invest!$C$43</c:f>
              <c:strCache>
                <c:ptCount val="1"/>
                <c:pt idx="0">
                  <c:v>France</c:v>
                </c:pt>
              </c:strCache>
            </c:strRef>
          </c:tx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invest!$D$43:$G$43</c:f>
              <c:numCache>
                <c:formatCode>General</c:formatCode>
                <c:ptCount val="4"/>
                <c:pt idx="1">
                  <c:v>6.15</c:v>
                </c:pt>
                <c:pt idx="2">
                  <c:v>12.3</c:v>
                </c:pt>
                <c:pt idx="3">
                  <c:v>18.450000000000003</c:v>
                </c:pt>
              </c:numCache>
            </c:numRef>
          </c:val>
        </c:ser>
        <c:ser>
          <c:idx val="2"/>
          <c:order val="2"/>
          <c:tx>
            <c:strRef>
              <c:f>invest!$C$44</c:f>
              <c:strCache>
                <c:ptCount val="1"/>
                <c:pt idx="0">
                  <c:v>Poland</c:v>
                </c:pt>
              </c:strCache>
            </c:strRef>
          </c:tx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invest!$D$44:$G$44</c:f>
              <c:numCache>
                <c:formatCode>General</c:formatCode>
                <c:ptCount val="4"/>
                <c:pt idx="1">
                  <c:v>5.74</c:v>
                </c:pt>
                <c:pt idx="2">
                  <c:v>11.48</c:v>
                </c:pt>
                <c:pt idx="3">
                  <c:v>17.22</c:v>
                </c:pt>
              </c:numCache>
            </c:numRef>
          </c:val>
        </c:ser>
        <c:ser>
          <c:idx val="3"/>
          <c:order val="3"/>
          <c:tx>
            <c:strRef>
              <c:f>invest!$C$45</c:f>
              <c:strCache>
                <c:ptCount val="1"/>
                <c:pt idx="0">
                  <c:v>Ukraine</c:v>
                </c:pt>
              </c:strCache>
            </c:strRef>
          </c:tx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invest!$D$45:$G$45</c:f>
              <c:numCache>
                <c:formatCode>General</c:formatCode>
                <c:ptCount val="4"/>
                <c:pt idx="1">
                  <c:v>6.45</c:v>
                </c:pt>
                <c:pt idx="2">
                  <c:v>12.9</c:v>
                </c:pt>
                <c:pt idx="3">
                  <c:v>19.350000000000001</c:v>
                </c:pt>
              </c:numCache>
            </c:numRef>
          </c:val>
        </c:ser>
        <c:ser>
          <c:idx val="4"/>
          <c:order val="4"/>
          <c:tx>
            <c:strRef>
              <c:f>invest!$C$46</c:f>
              <c:strCache>
                <c:ptCount val="1"/>
                <c:pt idx="0">
                  <c:v>Romania</c:v>
                </c:pt>
              </c:strCache>
            </c:strRef>
          </c:tx>
          <c:spPr>
            <a:solidFill>
              <a:srgbClr val="DAEDEF">
                <a:lumMod val="50000"/>
              </a:srgbClr>
            </a:solidFill>
            <a:ln w="25400">
              <a:noFill/>
            </a:ln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invest!$D$46:$G$46</c:f>
              <c:numCache>
                <c:formatCode>General</c:formatCode>
                <c:ptCount val="4"/>
                <c:pt idx="1">
                  <c:v>2.6</c:v>
                </c:pt>
                <c:pt idx="2">
                  <c:v>5.2</c:v>
                </c:pt>
                <c:pt idx="3">
                  <c:v>7.8000000000000007</c:v>
                </c:pt>
              </c:numCache>
            </c:numRef>
          </c:val>
        </c:ser>
        <c:ser>
          <c:idx val="5"/>
          <c:order val="5"/>
          <c:tx>
            <c:strRef>
              <c:f>invest!$C$47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rgbClr val="F4960C"/>
            </a:solidFill>
            <a:ln w="25400">
              <a:noFill/>
            </a:ln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invest!$D$47:$G$47</c:f>
              <c:numCache>
                <c:formatCode>General</c:formatCode>
                <c:ptCount val="4"/>
                <c:pt idx="1">
                  <c:v>2.1800000000000002</c:v>
                </c:pt>
                <c:pt idx="2">
                  <c:v>4.3600000000000003</c:v>
                </c:pt>
                <c:pt idx="3">
                  <c:v>6.5400000000000009</c:v>
                </c:pt>
              </c:numCache>
            </c:numRef>
          </c:val>
        </c:ser>
        <c:ser>
          <c:idx val="6"/>
          <c:order val="6"/>
          <c:tx>
            <c:strRef>
              <c:f>invest!$C$48</c:f>
              <c:strCache>
                <c:ptCount val="1"/>
                <c:pt idx="0">
                  <c:v>Balcan</c:v>
                </c:pt>
              </c:strCache>
            </c:strRef>
          </c:tx>
          <c:spPr>
            <a:solidFill>
              <a:srgbClr val="0070C0"/>
            </a:solidFill>
            <a:ln w="25400">
              <a:noFill/>
            </a:ln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invest!$D$48:$G$48</c:f>
              <c:numCache>
                <c:formatCode>General</c:formatCode>
                <c:ptCount val="4"/>
                <c:pt idx="1">
                  <c:v>1.3</c:v>
                </c:pt>
                <c:pt idx="2">
                  <c:v>2.6</c:v>
                </c:pt>
                <c:pt idx="3">
                  <c:v>3.9000000000000004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31712"/>
        <c:axId val="66533248"/>
      </c:areaChart>
      <c:catAx>
        <c:axId val="665317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66533248"/>
        <c:crosses val="autoZero"/>
        <c:auto val="1"/>
        <c:lblAlgn val="ctr"/>
        <c:lblOffset val="100"/>
        <c:noMultiLvlLbl val="0"/>
      </c:catAx>
      <c:valAx>
        <c:axId val="66533248"/>
        <c:scaling>
          <c:orientation val="minMax"/>
          <c:max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BCM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66531712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Optimistic scenario (No </a:t>
            </a:r>
            <a:r>
              <a:rPr lang="en-US" dirty="0" smtClean="0"/>
              <a:t>France production)</a:t>
            </a:r>
            <a:endParaRPr lang="en-US" dirty="0"/>
          </a:p>
        </c:rich>
      </c:tx>
      <c:overlay val="0"/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invest!$C$42</c:f>
              <c:strCache>
                <c:ptCount val="1"/>
                <c:pt idx="0">
                  <c:v>Germany</c:v>
                </c:pt>
              </c:strCache>
            </c:strRef>
          </c:tx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invest!$D$42:$G$42</c:f>
              <c:numCache>
                <c:formatCode>General</c:formatCode>
                <c:ptCount val="4"/>
                <c:pt idx="1">
                  <c:v>1.44</c:v>
                </c:pt>
                <c:pt idx="2">
                  <c:v>2.88</c:v>
                </c:pt>
                <c:pt idx="3">
                  <c:v>4.32</c:v>
                </c:pt>
              </c:numCache>
            </c:numRef>
          </c:val>
        </c:ser>
        <c:ser>
          <c:idx val="2"/>
          <c:order val="1"/>
          <c:tx>
            <c:strRef>
              <c:f>invest!$C$44</c:f>
              <c:strCache>
                <c:ptCount val="1"/>
                <c:pt idx="0">
                  <c:v>Poland</c:v>
                </c:pt>
              </c:strCache>
            </c:strRef>
          </c:tx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invest!$D$44:$G$44</c:f>
              <c:numCache>
                <c:formatCode>General</c:formatCode>
                <c:ptCount val="4"/>
                <c:pt idx="1">
                  <c:v>5.74</c:v>
                </c:pt>
                <c:pt idx="2">
                  <c:v>11.48</c:v>
                </c:pt>
                <c:pt idx="3">
                  <c:v>17.22</c:v>
                </c:pt>
              </c:numCache>
            </c:numRef>
          </c:val>
        </c:ser>
        <c:ser>
          <c:idx val="3"/>
          <c:order val="2"/>
          <c:tx>
            <c:strRef>
              <c:f>invest!$C$45</c:f>
              <c:strCache>
                <c:ptCount val="1"/>
                <c:pt idx="0">
                  <c:v>Ukraine</c:v>
                </c:pt>
              </c:strCache>
            </c:strRef>
          </c:tx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invest!$D$45:$G$45</c:f>
              <c:numCache>
                <c:formatCode>General</c:formatCode>
                <c:ptCount val="4"/>
                <c:pt idx="1">
                  <c:v>6.45</c:v>
                </c:pt>
                <c:pt idx="2">
                  <c:v>12.9</c:v>
                </c:pt>
                <c:pt idx="3">
                  <c:v>19.350000000000001</c:v>
                </c:pt>
              </c:numCache>
            </c:numRef>
          </c:val>
        </c:ser>
        <c:ser>
          <c:idx val="4"/>
          <c:order val="3"/>
          <c:tx>
            <c:strRef>
              <c:f>invest!$C$46</c:f>
              <c:strCache>
                <c:ptCount val="1"/>
                <c:pt idx="0">
                  <c:v>Romania</c:v>
                </c:pt>
              </c:strCache>
            </c:strRef>
          </c:tx>
          <c:spPr>
            <a:solidFill>
              <a:srgbClr val="DAEDEF">
                <a:lumMod val="50000"/>
              </a:srgbClr>
            </a:solidFill>
            <a:ln w="25400">
              <a:noFill/>
            </a:ln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invest!$D$46:$G$46</c:f>
              <c:numCache>
                <c:formatCode>General</c:formatCode>
                <c:ptCount val="4"/>
                <c:pt idx="1">
                  <c:v>2.6</c:v>
                </c:pt>
                <c:pt idx="2">
                  <c:v>5.2</c:v>
                </c:pt>
                <c:pt idx="3">
                  <c:v>7.8000000000000007</c:v>
                </c:pt>
              </c:numCache>
            </c:numRef>
          </c:val>
        </c:ser>
        <c:ser>
          <c:idx val="5"/>
          <c:order val="4"/>
          <c:tx>
            <c:strRef>
              <c:f>invest!$C$47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rgbClr val="F4960C"/>
            </a:solidFill>
            <a:ln w="25400">
              <a:noFill/>
            </a:ln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invest!$D$47:$G$47</c:f>
              <c:numCache>
                <c:formatCode>General</c:formatCode>
                <c:ptCount val="4"/>
                <c:pt idx="1">
                  <c:v>2.1800000000000002</c:v>
                </c:pt>
                <c:pt idx="2">
                  <c:v>4.3600000000000003</c:v>
                </c:pt>
                <c:pt idx="3">
                  <c:v>6.5400000000000009</c:v>
                </c:pt>
              </c:numCache>
            </c:numRef>
          </c:val>
        </c:ser>
        <c:ser>
          <c:idx val="6"/>
          <c:order val="5"/>
          <c:tx>
            <c:strRef>
              <c:f>invest!$C$48</c:f>
              <c:strCache>
                <c:ptCount val="1"/>
                <c:pt idx="0">
                  <c:v>Balcan</c:v>
                </c:pt>
              </c:strCache>
            </c:strRef>
          </c:tx>
          <c:spPr>
            <a:solidFill>
              <a:srgbClr val="0070C0"/>
            </a:solidFill>
            <a:ln w="25400">
              <a:noFill/>
            </a:ln>
          </c:spPr>
          <c:cat>
            <c:strRef>
              <c:f>invest!$D$35:$G$35</c:f>
              <c:strCach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</c:strCache>
            </c:strRef>
          </c:cat>
          <c:val>
            <c:numRef>
              <c:f>invest!$D$48:$G$48</c:f>
              <c:numCache>
                <c:formatCode>General</c:formatCode>
                <c:ptCount val="4"/>
                <c:pt idx="1">
                  <c:v>1.3</c:v>
                </c:pt>
                <c:pt idx="2">
                  <c:v>2.6</c:v>
                </c:pt>
                <c:pt idx="3">
                  <c:v>3.9000000000000004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214976"/>
        <c:axId val="133216512"/>
      </c:areaChart>
      <c:catAx>
        <c:axId val="1332149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33216512"/>
        <c:crosses val="autoZero"/>
        <c:auto val="1"/>
        <c:lblAlgn val="ctr"/>
        <c:lblOffset val="100"/>
        <c:noMultiLvlLbl val="0"/>
      </c:catAx>
      <c:valAx>
        <c:axId val="133216512"/>
        <c:scaling>
          <c:orientation val="minMax"/>
          <c:max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BCM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33214976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01D20-AB70-4681-AEA0-B3D0CE1C8C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967DEA49-41E8-4549-8C5C-151CDC4487DF}">
      <dgm:prSet custT="1"/>
      <dgm:spPr/>
      <dgm:t>
        <a:bodyPr/>
        <a:lstStyle/>
        <a:p>
          <a:pPr rtl="0"/>
          <a:endParaRPr lang="uk-UA" sz="7200" dirty="0"/>
        </a:p>
      </dgm:t>
    </dgm:pt>
    <dgm:pt modelId="{9E9C41E4-8CF7-40CD-88E9-F09A74EC490D}" type="parTrans" cxnId="{F5F80A5B-3496-4A44-BE90-D19A7E48FD1D}">
      <dgm:prSet/>
      <dgm:spPr/>
      <dgm:t>
        <a:bodyPr/>
        <a:lstStyle/>
        <a:p>
          <a:endParaRPr lang="uk-UA" sz="2400"/>
        </a:p>
      </dgm:t>
    </dgm:pt>
    <dgm:pt modelId="{0005B6F9-E838-4600-8159-25FD6955543A}" type="sibTrans" cxnId="{F5F80A5B-3496-4A44-BE90-D19A7E48FD1D}">
      <dgm:prSet/>
      <dgm:spPr/>
      <dgm:t>
        <a:bodyPr/>
        <a:lstStyle/>
        <a:p>
          <a:endParaRPr lang="uk-UA" sz="2400"/>
        </a:p>
      </dgm:t>
    </dgm:pt>
    <dgm:pt modelId="{F2F1B439-4C61-4440-A247-0BD17AC7E969}">
      <dgm:prSet custT="1"/>
      <dgm:spPr/>
      <dgm:t>
        <a:bodyPr/>
        <a:lstStyle/>
        <a:p>
          <a:pPr rtl="0"/>
          <a:r>
            <a:rPr lang="en-US" sz="2000" b="1" dirty="0" smtClean="0"/>
            <a:t>1. Background of the research  </a:t>
          </a:r>
          <a:endParaRPr lang="uk-UA" sz="2000" b="1" dirty="0"/>
        </a:p>
      </dgm:t>
    </dgm:pt>
    <dgm:pt modelId="{DF9D4E4C-79DC-4FFC-A6DC-2D359025C785}" type="parTrans" cxnId="{D7081E05-DE6B-4DA2-AA6A-17CF7EF67811}">
      <dgm:prSet/>
      <dgm:spPr/>
      <dgm:t>
        <a:bodyPr/>
        <a:lstStyle/>
        <a:p>
          <a:endParaRPr lang="uk-UA" sz="2400"/>
        </a:p>
      </dgm:t>
    </dgm:pt>
    <dgm:pt modelId="{3AA00C1E-4607-4007-A2E4-2A99B614B619}" type="sibTrans" cxnId="{D7081E05-DE6B-4DA2-AA6A-17CF7EF67811}">
      <dgm:prSet/>
      <dgm:spPr/>
      <dgm:t>
        <a:bodyPr/>
        <a:lstStyle/>
        <a:p>
          <a:endParaRPr lang="uk-UA" sz="2400"/>
        </a:p>
      </dgm:t>
    </dgm:pt>
    <dgm:pt modelId="{25ABED92-92D5-4B9D-AEDB-D11B800B7E74}">
      <dgm:prSet custT="1"/>
      <dgm:spPr/>
      <dgm:t>
        <a:bodyPr/>
        <a:lstStyle/>
        <a:p>
          <a:pPr rtl="0"/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2. Data and assumptions</a:t>
          </a:r>
          <a:r>
            <a:rPr lang="en-US" sz="2000" dirty="0" smtClean="0"/>
            <a:t/>
          </a:r>
          <a:br>
            <a:rPr lang="en-US" sz="2000" dirty="0" smtClean="0"/>
          </a:br>
          <a:endParaRPr lang="en-US" sz="2000" dirty="0" smtClean="0"/>
        </a:p>
      </dgm:t>
    </dgm:pt>
    <dgm:pt modelId="{CF3F71EE-D15A-4415-9E88-3D4D849D3CF7}" type="parTrans" cxnId="{FB4D318F-E3B4-4B6F-98B7-61E140C82D91}">
      <dgm:prSet/>
      <dgm:spPr/>
      <dgm:t>
        <a:bodyPr/>
        <a:lstStyle/>
        <a:p>
          <a:endParaRPr lang="uk-UA" sz="2400"/>
        </a:p>
      </dgm:t>
    </dgm:pt>
    <dgm:pt modelId="{3BEC53C7-088D-4227-84C8-F3D21487A10C}" type="sibTrans" cxnId="{FB4D318F-E3B4-4B6F-98B7-61E140C82D91}">
      <dgm:prSet/>
      <dgm:spPr/>
      <dgm:t>
        <a:bodyPr/>
        <a:lstStyle/>
        <a:p>
          <a:endParaRPr lang="uk-UA" sz="2400"/>
        </a:p>
      </dgm:t>
    </dgm:pt>
    <dgm:pt modelId="{A43FC88B-D971-4AF9-A50B-6F9590410A77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3. Mathematical modelling</a:t>
          </a:r>
        </a:p>
        <a:p>
          <a:pPr rtl="0">
            <a:spcAft>
              <a:spcPts val="0"/>
            </a:spcAft>
          </a:pPr>
          <a:r>
            <a:rPr lang="en-US" sz="2000" dirty="0" smtClean="0"/>
            <a:t>	</a:t>
          </a:r>
          <a:endParaRPr lang="uk-UA" sz="2000" dirty="0"/>
        </a:p>
      </dgm:t>
    </dgm:pt>
    <dgm:pt modelId="{FE94E89A-1B8B-4726-AA09-2F05DF9758F7}" type="parTrans" cxnId="{D8F81DB3-D144-412B-9411-94B9522A52B5}">
      <dgm:prSet/>
      <dgm:spPr/>
      <dgm:t>
        <a:bodyPr/>
        <a:lstStyle/>
        <a:p>
          <a:endParaRPr lang="uk-UA" sz="2400"/>
        </a:p>
      </dgm:t>
    </dgm:pt>
    <dgm:pt modelId="{18DDAB8A-97C1-4AB5-B6C3-B11F58FE7C7C}" type="sibTrans" cxnId="{D8F81DB3-D144-412B-9411-94B9522A52B5}">
      <dgm:prSet/>
      <dgm:spPr/>
      <dgm:t>
        <a:bodyPr/>
        <a:lstStyle/>
        <a:p>
          <a:endParaRPr lang="uk-UA" sz="2400"/>
        </a:p>
      </dgm:t>
    </dgm:pt>
    <dgm:pt modelId="{2F07B688-FD2D-4DDE-8526-48FCB015B592}">
      <dgm:prSet custT="1"/>
      <dgm:spPr/>
      <dgm:t>
        <a:bodyPr/>
        <a:lstStyle/>
        <a:p>
          <a:pPr rtl="0"/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4. Results &amp; Conclusions </a:t>
          </a:r>
          <a:endParaRPr lang="uk-UA" sz="2000" b="1" dirty="0">
            <a:solidFill>
              <a:schemeClr val="bg1">
                <a:lumMod val="65000"/>
              </a:schemeClr>
            </a:solidFill>
          </a:endParaRPr>
        </a:p>
      </dgm:t>
    </dgm:pt>
    <dgm:pt modelId="{EE496475-386D-4302-8A7E-F1C4C3F06A1C}" type="parTrans" cxnId="{14B10E57-CC69-46E4-AFC4-A48198B2D078}">
      <dgm:prSet/>
      <dgm:spPr/>
      <dgm:t>
        <a:bodyPr/>
        <a:lstStyle/>
        <a:p>
          <a:endParaRPr lang="uk-UA" sz="2400"/>
        </a:p>
      </dgm:t>
    </dgm:pt>
    <dgm:pt modelId="{34BF41FD-C3E5-49D2-93E3-07A29CBE1601}" type="sibTrans" cxnId="{14B10E57-CC69-46E4-AFC4-A48198B2D078}">
      <dgm:prSet/>
      <dgm:spPr/>
      <dgm:t>
        <a:bodyPr/>
        <a:lstStyle/>
        <a:p>
          <a:endParaRPr lang="uk-UA" sz="2400"/>
        </a:p>
      </dgm:t>
    </dgm:pt>
    <dgm:pt modelId="{DCF6BE8F-73BF-4FC2-B853-39F9B5A48038}" type="pres">
      <dgm:prSet presAssocID="{FAE01D20-AB70-4681-AEA0-B3D0CE1C8C2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BC421E1E-93F3-4BC4-A70F-947BD389DB1A}" type="pres">
      <dgm:prSet presAssocID="{967DEA49-41E8-4549-8C5C-151CDC4487DF}" presName="thickLine" presStyleLbl="alignNode1" presStyleIdx="0" presStyleCnt="1"/>
      <dgm:spPr/>
    </dgm:pt>
    <dgm:pt modelId="{BEFBE001-D6D1-4E7A-915C-436202D56E96}" type="pres">
      <dgm:prSet presAssocID="{967DEA49-41E8-4549-8C5C-151CDC4487DF}" presName="horz1" presStyleCnt="0"/>
      <dgm:spPr/>
    </dgm:pt>
    <dgm:pt modelId="{DBFCA051-BF6E-4318-85C4-7F92D72C42EB}" type="pres">
      <dgm:prSet presAssocID="{967DEA49-41E8-4549-8C5C-151CDC4487DF}" presName="tx1" presStyleLbl="revTx" presStyleIdx="0" presStyleCnt="5"/>
      <dgm:spPr/>
      <dgm:t>
        <a:bodyPr/>
        <a:lstStyle/>
        <a:p>
          <a:endParaRPr lang="ru-RU"/>
        </a:p>
      </dgm:t>
    </dgm:pt>
    <dgm:pt modelId="{F4EF5B18-E778-4C61-93AA-2EBEE4F26791}" type="pres">
      <dgm:prSet presAssocID="{967DEA49-41E8-4549-8C5C-151CDC4487DF}" presName="vert1" presStyleCnt="0"/>
      <dgm:spPr/>
    </dgm:pt>
    <dgm:pt modelId="{057261DB-B15A-4EF2-80D1-AB59E637CF58}" type="pres">
      <dgm:prSet presAssocID="{F2F1B439-4C61-4440-A247-0BD17AC7E969}" presName="vertSpace2a" presStyleCnt="0"/>
      <dgm:spPr/>
    </dgm:pt>
    <dgm:pt modelId="{FCDF2D3D-BEC9-493B-BBE1-800B7A4DBE03}" type="pres">
      <dgm:prSet presAssocID="{F2F1B439-4C61-4440-A247-0BD17AC7E969}" presName="horz2" presStyleCnt="0"/>
      <dgm:spPr/>
    </dgm:pt>
    <dgm:pt modelId="{17DBF471-0C0F-4FE2-9DD7-7B758767119A}" type="pres">
      <dgm:prSet presAssocID="{F2F1B439-4C61-4440-A247-0BD17AC7E969}" presName="horzSpace2" presStyleCnt="0"/>
      <dgm:spPr/>
    </dgm:pt>
    <dgm:pt modelId="{804150D2-87A9-4282-AD72-E00943271C5D}" type="pres">
      <dgm:prSet presAssocID="{F2F1B439-4C61-4440-A247-0BD17AC7E969}" presName="tx2" presStyleLbl="revTx" presStyleIdx="1" presStyleCnt="5" custScaleX="149126" custScaleY="48226"/>
      <dgm:spPr/>
      <dgm:t>
        <a:bodyPr/>
        <a:lstStyle/>
        <a:p>
          <a:endParaRPr lang="ru-RU"/>
        </a:p>
      </dgm:t>
    </dgm:pt>
    <dgm:pt modelId="{88050C1C-64F4-4771-989C-11C9B4D29AAC}" type="pres">
      <dgm:prSet presAssocID="{F2F1B439-4C61-4440-A247-0BD17AC7E969}" presName="vert2" presStyleCnt="0"/>
      <dgm:spPr/>
    </dgm:pt>
    <dgm:pt modelId="{EE678A77-A6F3-4BEE-964C-37E12D77A8B5}" type="pres">
      <dgm:prSet presAssocID="{F2F1B439-4C61-4440-A247-0BD17AC7E969}" presName="thinLine2b" presStyleLbl="callout" presStyleIdx="0" presStyleCnt="4"/>
      <dgm:spPr/>
    </dgm:pt>
    <dgm:pt modelId="{0566842D-42DD-4DB4-9F41-0A31A525C178}" type="pres">
      <dgm:prSet presAssocID="{F2F1B439-4C61-4440-A247-0BD17AC7E969}" presName="vertSpace2b" presStyleCnt="0"/>
      <dgm:spPr/>
    </dgm:pt>
    <dgm:pt modelId="{9928D546-AB7E-4EBB-AF79-89610D5C61C4}" type="pres">
      <dgm:prSet presAssocID="{25ABED92-92D5-4B9D-AEDB-D11B800B7E74}" presName="horz2" presStyleCnt="0"/>
      <dgm:spPr/>
    </dgm:pt>
    <dgm:pt modelId="{5C0BBB32-6041-4B06-A2DD-E6F1A5C8CD0F}" type="pres">
      <dgm:prSet presAssocID="{25ABED92-92D5-4B9D-AEDB-D11B800B7E74}" presName="horzSpace2" presStyleCnt="0"/>
      <dgm:spPr/>
    </dgm:pt>
    <dgm:pt modelId="{97992C9E-6119-4E18-B85F-3C22485E246E}" type="pres">
      <dgm:prSet presAssocID="{25ABED92-92D5-4B9D-AEDB-D11B800B7E74}" presName="tx2" presStyleLbl="revTx" presStyleIdx="2" presStyleCnt="5" custScaleX="139237" custScaleY="42549"/>
      <dgm:spPr/>
      <dgm:t>
        <a:bodyPr/>
        <a:lstStyle/>
        <a:p>
          <a:endParaRPr lang="uk-UA"/>
        </a:p>
      </dgm:t>
    </dgm:pt>
    <dgm:pt modelId="{05318872-1B0C-4C0E-AF79-64E8404B5059}" type="pres">
      <dgm:prSet presAssocID="{25ABED92-92D5-4B9D-AEDB-D11B800B7E74}" presName="vert2" presStyleCnt="0"/>
      <dgm:spPr/>
    </dgm:pt>
    <dgm:pt modelId="{E058D706-E90E-4009-BB26-2A588C3F83DB}" type="pres">
      <dgm:prSet presAssocID="{25ABED92-92D5-4B9D-AEDB-D11B800B7E74}" presName="thinLine2b" presStyleLbl="callout" presStyleIdx="1" presStyleCnt="4" custLinFactY="65975" custLinFactNeighborX="-312" custLinFactNeighborY="100000"/>
      <dgm:spPr/>
    </dgm:pt>
    <dgm:pt modelId="{72F199D7-E798-46C5-9241-5D88C4359CC0}" type="pres">
      <dgm:prSet presAssocID="{25ABED92-92D5-4B9D-AEDB-D11B800B7E74}" presName="vertSpace2b" presStyleCnt="0"/>
      <dgm:spPr/>
    </dgm:pt>
    <dgm:pt modelId="{C20027F3-A37D-4144-AD36-BC14C876059D}" type="pres">
      <dgm:prSet presAssocID="{A43FC88B-D971-4AF9-A50B-6F9590410A77}" presName="horz2" presStyleCnt="0"/>
      <dgm:spPr/>
    </dgm:pt>
    <dgm:pt modelId="{E19ECDC9-8730-42D4-A5D1-F1D1A7362379}" type="pres">
      <dgm:prSet presAssocID="{A43FC88B-D971-4AF9-A50B-6F9590410A77}" presName="horzSpace2" presStyleCnt="0"/>
      <dgm:spPr/>
    </dgm:pt>
    <dgm:pt modelId="{27785015-910A-4047-947C-0FE8B51A7376}" type="pres">
      <dgm:prSet presAssocID="{A43FC88B-D971-4AF9-A50B-6F9590410A77}" presName="tx2" presStyleLbl="revTx" presStyleIdx="3" presStyleCnt="5" custScaleX="146852" custScaleY="52685"/>
      <dgm:spPr/>
      <dgm:t>
        <a:bodyPr/>
        <a:lstStyle/>
        <a:p>
          <a:endParaRPr lang="uk-UA"/>
        </a:p>
      </dgm:t>
    </dgm:pt>
    <dgm:pt modelId="{67862029-E2A0-4A79-9F3B-1E92D3E6F7C6}" type="pres">
      <dgm:prSet presAssocID="{A43FC88B-D971-4AF9-A50B-6F9590410A77}" presName="vert2" presStyleCnt="0"/>
      <dgm:spPr/>
    </dgm:pt>
    <dgm:pt modelId="{5AE12F41-8996-4603-BC9B-0F83FFFA8E73}" type="pres">
      <dgm:prSet presAssocID="{A43FC88B-D971-4AF9-A50B-6F9590410A77}" presName="thinLine2b" presStyleLbl="callout" presStyleIdx="2" presStyleCnt="4"/>
      <dgm:spPr/>
    </dgm:pt>
    <dgm:pt modelId="{234EB88B-3ADE-4675-9DD2-49EB015F2881}" type="pres">
      <dgm:prSet presAssocID="{A43FC88B-D971-4AF9-A50B-6F9590410A77}" presName="vertSpace2b" presStyleCnt="0"/>
      <dgm:spPr/>
    </dgm:pt>
    <dgm:pt modelId="{8D900187-1376-43F9-972E-F669F102D473}" type="pres">
      <dgm:prSet presAssocID="{2F07B688-FD2D-4DDE-8526-48FCB015B592}" presName="horz2" presStyleCnt="0"/>
      <dgm:spPr/>
    </dgm:pt>
    <dgm:pt modelId="{ACCD62C9-0EF9-4A29-A4BD-370AAFA41A03}" type="pres">
      <dgm:prSet presAssocID="{2F07B688-FD2D-4DDE-8526-48FCB015B592}" presName="horzSpace2" presStyleCnt="0"/>
      <dgm:spPr/>
    </dgm:pt>
    <dgm:pt modelId="{E418520F-282E-47D7-9A95-2B7DE1225983}" type="pres">
      <dgm:prSet presAssocID="{2F07B688-FD2D-4DDE-8526-48FCB015B592}" presName="tx2" presStyleLbl="revTx" presStyleIdx="4" presStyleCnt="5" custScaleY="46683"/>
      <dgm:spPr/>
      <dgm:t>
        <a:bodyPr/>
        <a:lstStyle/>
        <a:p>
          <a:endParaRPr lang="ru-RU"/>
        </a:p>
      </dgm:t>
    </dgm:pt>
    <dgm:pt modelId="{F4D1B3B6-835F-4E19-B80F-FD774DD39B4B}" type="pres">
      <dgm:prSet presAssocID="{2F07B688-FD2D-4DDE-8526-48FCB015B592}" presName="vert2" presStyleCnt="0"/>
      <dgm:spPr/>
    </dgm:pt>
    <dgm:pt modelId="{CC1CF0A6-E23B-4DBB-BC2C-8BE65A7441EE}" type="pres">
      <dgm:prSet presAssocID="{2F07B688-FD2D-4DDE-8526-48FCB015B592}" presName="thinLine2b" presStyleLbl="callout" presStyleIdx="3" presStyleCnt="4"/>
      <dgm:spPr/>
    </dgm:pt>
    <dgm:pt modelId="{7C4C52AC-CCE8-4868-A2B8-85D9F9603E0F}" type="pres">
      <dgm:prSet presAssocID="{2F07B688-FD2D-4DDE-8526-48FCB015B592}" presName="vertSpace2b" presStyleCnt="0"/>
      <dgm:spPr/>
    </dgm:pt>
  </dgm:ptLst>
  <dgm:cxnLst>
    <dgm:cxn modelId="{14B10E57-CC69-46E4-AFC4-A48198B2D078}" srcId="{967DEA49-41E8-4549-8C5C-151CDC4487DF}" destId="{2F07B688-FD2D-4DDE-8526-48FCB015B592}" srcOrd="3" destOrd="0" parTransId="{EE496475-386D-4302-8A7E-F1C4C3F06A1C}" sibTransId="{34BF41FD-C3E5-49D2-93E3-07A29CBE1601}"/>
    <dgm:cxn modelId="{F5F80A5B-3496-4A44-BE90-D19A7E48FD1D}" srcId="{FAE01D20-AB70-4681-AEA0-B3D0CE1C8C2D}" destId="{967DEA49-41E8-4549-8C5C-151CDC4487DF}" srcOrd="0" destOrd="0" parTransId="{9E9C41E4-8CF7-40CD-88E9-F09A74EC490D}" sibTransId="{0005B6F9-E838-4600-8159-25FD6955543A}"/>
    <dgm:cxn modelId="{3561B9F5-5190-40A0-8CB7-B3B77B48664C}" type="presOf" srcId="{FAE01D20-AB70-4681-AEA0-B3D0CE1C8C2D}" destId="{DCF6BE8F-73BF-4FC2-B853-39F9B5A48038}" srcOrd="0" destOrd="0" presId="urn:microsoft.com/office/officeart/2008/layout/LinedList"/>
    <dgm:cxn modelId="{A43722E5-C491-4CE1-8E12-64633F711729}" type="presOf" srcId="{967DEA49-41E8-4549-8C5C-151CDC4487DF}" destId="{DBFCA051-BF6E-4318-85C4-7F92D72C42EB}" srcOrd="0" destOrd="0" presId="urn:microsoft.com/office/officeart/2008/layout/LinedList"/>
    <dgm:cxn modelId="{6047E2B5-1DAE-4ECA-8D83-6DEC8E269093}" type="presOf" srcId="{A43FC88B-D971-4AF9-A50B-6F9590410A77}" destId="{27785015-910A-4047-947C-0FE8B51A7376}" srcOrd="0" destOrd="0" presId="urn:microsoft.com/office/officeart/2008/layout/LinedList"/>
    <dgm:cxn modelId="{D7081E05-DE6B-4DA2-AA6A-17CF7EF67811}" srcId="{967DEA49-41E8-4549-8C5C-151CDC4487DF}" destId="{F2F1B439-4C61-4440-A247-0BD17AC7E969}" srcOrd="0" destOrd="0" parTransId="{DF9D4E4C-79DC-4FFC-A6DC-2D359025C785}" sibTransId="{3AA00C1E-4607-4007-A2E4-2A99B614B619}"/>
    <dgm:cxn modelId="{D5D56FEC-A5ED-4D39-879E-44118152C758}" type="presOf" srcId="{25ABED92-92D5-4B9D-AEDB-D11B800B7E74}" destId="{97992C9E-6119-4E18-B85F-3C22485E246E}" srcOrd="0" destOrd="0" presId="urn:microsoft.com/office/officeart/2008/layout/LinedList"/>
    <dgm:cxn modelId="{FB4D318F-E3B4-4B6F-98B7-61E140C82D91}" srcId="{967DEA49-41E8-4549-8C5C-151CDC4487DF}" destId="{25ABED92-92D5-4B9D-AEDB-D11B800B7E74}" srcOrd="1" destOrd="0" parTransId="{CF3F71EE-D15A-4415-9E88-3D4D849D3CF7}" sibTransId="{3BEC53C7-088D-4227-84C8-F3D21487A10C}"/>
    <dgm:cxn modelId="{A5DC8325-F7CC-499C-A6D9-89918FA819B5}" type="presOf" srcId="{2F07B688-FD2D-4DDE-8526-48FCB015B592}" destId="{E418520F-282E-47D7-9A95-2B7DE1225983}" srcOrd="0" destOrd="0" presId="urn:microsoft.com/office/officeart/2008/layout/LinedList"/>
    <dgm:cxn modelId="{E2E1E263-CE20-48AD-BBEA-86CBDEDEFFC7}" type="presOf" srcId="{F2F1B439-4C61-4440-A247-0BD17AC7E969}" destId="{804150D2-87A9-4282-AD72-E00943271C5D}" srcOrd="0" destOrd="0" presId="urn:microsoft.com/office/officeart/2008/layout/LinedList"/>
    <dgm:cxn modelId="{D8F81DB3-D144-412B-9411-94B9522A52B5}" srcId="{967DEA49-41E8-4549-8C5C-151CDC4487DF}" destId="{A43FC88B-D971-4AF9-A50B-6F9590410A77}" srcOrd="2" destOrd="0" parTransId="{FE94E89A-1B8B-4726-AA09-2F05DF9758F7}" sibTransId="{18DDAB8A-97C1-4AB5-B6C3-B11F58FE7C7C}"/>
    <dgm:cxn modelId="{EFA868E0-75B0-47B5-892C-DFA996DC0D60}" type="presParOf" srcId="{DCF6BE8F-73BF-4FC2-B853-39F9B5A48038}" destId="{BC421E1E-93F3-4BC4-A70F-947BD389DB1A}" srcOrd="0" destOrd="0" presId="urn:microsoft.com/office/officeart/2008/layout/LinedList"/>
    <dgm:cxn modelId="{673FB463-29A9-454F-AB04-F3101FE8B8F9}" type="presParOf" srcId="{DCF6BE8F-73BF-4FC2-B853-39F9B5A48038}" destId="{BEFBE001-D6D1-4E7A-915C-436202D56E96}" srcOrd="1" destOrd="0" presId="urn:microsoft.com/office/officeart/2008/layout/LinedList"/>
    <dgm:cxn modelId="{35604045-9403-44A4-95A3-29E3E820438D}" type="presParOf" srcId="{BEFBE001-D6D1-4E7A-915C-436202D56E96}" destId="{DBFCA051-BF6E-4318-85C4-7F92D72C42EB}" srcOrd="0" destOrd="0" presId="urn:microsoft.com/office/officeart/2008/layout/LinedList"/>
    <dgm:cxn modelId="{2FA9BEDB-7FBE-4853-9C6B-526865701A6A}" type="presParOf" srcId="{BEFBE001-D6D1-4E7A-915C-436202D56E96}" destId="{F4EF5B18-E778-4C61-93AA-2EBEE4F26791}" srcOrd="1" destOrd="0" presId="urn:microsoft.com/office/officeart/2008/layout/LinedList"/>
    <dgm:cxn modelId="{81D74CF7-B238-4446-B72F-652F1DD53422}" type="presParOf" srcId="{F4EF5B18-E778-4C61-93AA-2EBEE4F26791}" destId="{057261DB-B15A-4EF2-80D1-AB59E637CF58}" srcOrd="0" destOrd="0" presId="urn:microsoft.com/office/officeart/2008/layout/LinedList"/>
    <dgm:cxn modelId="{D98A7493-91FF-4127-8744-70002F2B72AD}" type="presParOf" srcId="{F4EF5B18-E778-4C61-93AA-2EBEE4F26791}" destId="{FCDF2D3D-BEC9-493B-BBE1-800B7A4DBE03}" srcOrd="1" destOrd="0" presId="urn:microsoft.com/office/officeart/2008/layout/LinedList"/>
    <dgm:cxn modelId="{CEA24F9D-4E9B-492C-B982-C9992141EE33}" type="presParOf" srcId="{FCDF2D3D-BEC9-493B-BBE1-800B7A4DBE03}" destId="{17DBF471-0C0F-4FE2-9DD7-7B758767119A}" srcOrd="0" destOrd="0" presId="urn:microsoft.com/office/officeart/2008/layout/LinedList"/>
    <dgm:cxn modelId="{E020D3A4-80F6-487F-A792-39F07A2738E9}" type="presParOf" srcId="{FCDF2D3D-BEC9-493B-BBE1-800B7A4DBE03}" destId="{804150D2-87A9-4282-AD72-E00943271C5D}" srcOrd="1" destOrd="0" presId="urn:microsoft.com/office/officeart/2008/layout/LinedList"/>
    <dgm:cxn modelId="{C8866D93-44AC-4C73-83E6-749625F00609}" type="presParOf" srcId="{FCDF2D3D-BEC9-493B-BBE1-800B7A4DBE03}" destId="{88050C1C-64F4-4771-989C-11C9B4D29AAC}" srcOrd="2" destOrd="0" presId="urn:microsoft.com/office/officeart/2008/layout/LinedList"/>
    <dgm:cxn modelId="{C9E3B956-6D40-460E-8917-FB5EDCDCE2B8}" type="presParOf" srcId="{F4EF5B18-E778-4C61-93AA-2EBEE4F26791}" destId="{EE678A77-A6F3-4BEE-964C-37E12D77A8B5}" srcOrd="2" destOrd="0" presId="urn:microsoft.com/office/officeart/2008/layout/LinedList"/>
    <dgm:cxn modelId="{9AF5DB8B-E217-44BB-8660-2FCDEF45BA2D}" type="presParOf" srcId="{F4EF5B18-E778-4C61-93AA-2EBEE4F26791}" destId="{0566842D-42DD-4DB4-9F41-0A31A525C178}" srcOrd="3" destOrd="0" presId="urn:microsoft.com/office/officeart/2008/layout/LinedList"/>
    <dgm:cxn modelId="{9D935DBA-17CA-47E2-9435-321F0B9FC7DC}" type="presParOf" srcId="{F4EF5B18-E778-4C61-93AA-2EBEE4F26791}" destId="{9928D546-AB7E-4EBB-AF79-89610D5C61C4}" srcOrd="4" destOrd="0" presId="urn:microsoft.com/office/officeart/2008/layout/LinedList"/>
    <dgm:cxn modelId="{368CBD8F-5B3F-41C4-AA94-EEE728771777}" type="presParOf" srcId="{9928D546-AB7E-4EBB-AF79-89610D5C61C4}" destId="{5C0BBB32-6041-4B06-A2DD-E6F1A5C8CD0F}" srcOrd="0" destOrd="0" presId="urn:microsoft.com/office/officeart/2008/layout/LinedList"/>
    <dgm:cxn modelId="{C451EEDD-C307-4E9E-B680-79AE35A26820}" type="presParOf" srcId="{9928D546-AB7E-4EBB-AF79-89610D5C61C4}" destId="{97992C9E-6119-4E18-B85F-3C22485E246E}" srcOrd="1" destOrd="0" presId="urn:microsoft.com/office/officeart/2008/layout/LinedList"/>
    <dgm:cxn modelId="{F28A3B0A-680A-4B91-8450-C9C10175A4AC}" type="presParOf" srcId="{9928D546-AB7E-4EBB-AF79-89610D5C61C4}" destId="{05318872-1B0C-4C0E-AF79-64E8404B5059}" srcOrd="2" destOrd="0" presId="urn:microsoft.com/office/officeart/2008/layout/LinedList"/>
    <dgm:cxn modelId="{6663D2B6-0973-4F20-8D35-F8753A669884}" type="presParOf" srcId="{F4EF5B18-E778-4C61-93AA-2EBEE4F26791}" destId="{E058D706-E90E-4009-BB26-2A588C3F83DB}" srcOrd="5" destOrd="0" presId="urn:microsoft.com/office/officeart/2008/layout/LinedList"/>
    <dgm:cxn modelId="{E2CC9395-6C26-48B5-ADD9-DAEDEB05596F}" type="presParOf" srcId="{F4EF5B18-E778-4C61-93AA-2EBEE4F26791}" destId="{72F199D7-E798-46C5-9241-5D88C4359CC0}" srcOrd="6" destOrd="0" presId="urn:microsoft.com/office/officeart/2008/layout/LinedList"/>
    <dgm:cxn modelId="{938377B0-11CA-4E3B-87D5-3BCE21A57319}" type="presParOf" srcId="{F4EF5B18-E778-4C61-93AA-2EBEE4F26791}" destId="{C20027F3-A37D-4144-AD36-BC14C876059D}" srcOrd="7" destOrd="0" presId="urn:microsoft.com/office/officeart/2008/layout/LinedList"/>
    <dgm:cxn modelId="{5C718B9C-F298-404B-AD54-C184F420225C}" type="presParOf" srcId="{C20027F3-A37D-4144-AD36-BC14C876059D}" destId="{E19ECDC9-8730-42D4-A5D1-F1D1A7362379}" srcOrd="0" destOrd="0" presId="urn:microsoft.com/office/officeart/2008/layout/LinedList"/>
    <dgm:cxn modelId="{80B48D5B-EE98-42DA-B941-7B5AEB547E59}" type="presParOf" srcId="{C20027F3-A37D-4144-AD36-BC14C876059D}" destId="{27785015-910A-4047-947C-0FE8B51A7376}" srcOrd="1" destOrd="0" presId="urn:microsoft.com/office/officeart/2008/layout/LinedList"/>
    <dgm:cxn modelId="{7D04C913-9BB7-4F12-ADFB-9007684EC014}" type="presParOf" srcId="{C20027F3-A37D-4144-AD36-BC14C876059D}" destId="{67862029-E2A0-4A79-9F3B-1E92D3E6F7C6}" srcOrd="2" destOrd="0" presId="urn:microsoft.com/office/officeart/2008/layout/LinedList"/>
    <dgm:cxn modelId="{68A6FB73-B844-4D4C-8080-A1D8E5DD0BEE}" type="presParOf" srcId="{F4EF5B18-E778-4C61-93AA-2EBEE4F26791}" destId="{5AE12F41-8996-4603-BC9B-0F83FFFA8E73}" srcOrd="8" destOrd="0" presId="urn:microsoft.com/office/officeart/2008/layout/LinedList"/>
    <dgm:cxn modelId="{91042845-47A7-4D07-80C9-949166F474A0}" type="presParOf" srcId="{F4EF5B18-E778-4C61-93AA-2EBEE4F26791}" destId="{234EB88B-3ADE-4675-9DD2-49EB015F2881}" srcOrd="9" destOrd="0" presId="urn:microsoft.com/office/officeart/2008/layout/LinedList"/>
    <dgm:cxn modelId="{2723DA95-ABA8-4A6F-8017-1953A9EA79AE}" type="presParOf" srcId="{F4EF5B18-E778-4C61-93AA-2EBEE4F26791}" destId="{8D900187-1376-43F9-972E-F669F102D473}" srcOrd="10" destOrd="0" presId="urn:microsoft.com/office/officeart/2008/layout/LinedList"/>
    <dgm:cxn modelId="{EC3B0855-C8CB-4A6B-822C-2F064D180B64}" type="presParOf" srcId="{8D900187-1376-43F9-972E-F669F102D473}" destId="{ACCD62C9-0EF9-4A29-A4BD-370AAFA41A03}" srcOrd="0" destOrd="0" presId="urn:microsoft.com/office/officeart/2008/layout/LinedList"/>
    <dgm:cxn modelId="{FAED27B8-916E-413B-B88E-9E14FD1DF958}" type="presParOf" srcId="{8D900187-1376-43F9-972E-F669F102D473}" destId="{E418520F-282E-47D7-9A95-2B7DE1225983}" srcOrd="1" destOrd="0" presId="urn:microsoft.com/office/officeart/2008/layout/LinedList"/>
    <dgm:cxn modelId="{5BC44C45-228C-4BE8-8FC0-4E1ECBE16414}" type="presParOf" srcId="{8D900187-1376-43F9-972E-F669F102D473}" destId="{F4D1B3B6-835F-4E19-B80F-FD774DD39B4B}" srcOrd="2" destOrd="0" presId="urn:microsoft.com/office/officeart/2008/layout/LinedList"/>
    <dgm:cxn modelId="{E4EBC6EF-2A64-4BC8-A2D0-81C4302FC293}" type="presParOf" srcId="{F4EF5B18-E778-4C61-93AA-2EBEE4F26791}" destId="{CC1CF0A6-E23B-4DBB-BC2C-8BE65A7441EE}" srcOrd="11" destOrd="0" presId="urn:microsoft.com/office/officeart/2008/layout/LinedList"/>
    <dgm:cxn modelId="{7A3932ED-5159-47A2-8E27-9B85B4A7F4BE}" type="presParOf" srcId="{F4EF5B18-E778-4C61-93AA-2EBEE4F26791}" destId="{7C4C52AC-CCE8-4868-A2B8-85D9F9603E0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E01D20-AB70-4681-AEA0-B3D0CE1C8C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967DEA49-41E8-4549-8C5C-151CDC4487DF}">
      <dgm:prSet custT="1"/>
      <dgm:spPr/>
      <dgm:t>
        <a:bodyPr/>
        <a:lstStyle/>
        <a:p>
          <a:pPr rtl="0"/>
          <a:endParaRPr lang="uk-UA" sz="7200" dirty="0"/>
        </a:p>
      </dgm:t>
    </dgm:pt>
    <dgm:pt modelId="{9E9C41E4-8CF7-40CD-88E9-F09A74EC490D}" type="parTrans" cxnId="{F5F80A5B-3496-4A44-BE90-D19A7E48FD1D}">
      <dgm:prSet/>
      <dgm:spPr/>
      <dgm:t>
        <a:bodyPr/>
        <a:lstStyle/>
        <a:p>
          <a:endParaRPr lang="uk-UA" sz="2400"/>
        </a:p>
      </dgm:t>
    </dgm:pt>
    <dgm:pt modelId="{0005B6F9-E838-4600-8159-25FD6955543A}" type="sibTrans" cxnId="{F5F80A5B-3496-4A44-BE90-D19A7E48FD1D}">
      <dgm:prSet/>
      <dgm:spPr/>
      <dgm:t>
        <a:bodyPr/>
        <a:lstStyle/>
        <a:p>
          <a:endParaRPr lang="uk-UA" sz="2400"/>
        </a:p>
      </dgm:t>
    </dgm:pt>
    <dgm:pt modelId="{F2F1B439-4C61-4440-A247-0BD17AC7E969}">
      <dgm:prSet custT="1"/>
      <dgm:spPr/>
      <dgm:t>
        <a:bodyPr/>
        <a:lstStyle/>
        <a:p>
          <a:pPr rtl="0"/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1. Background of the research  </a:t>
          </a:r>
          <a:endParaRPr lang="uk-UA" sz="2000" b="1" dirty="0">
            <a:solidFill>
              <a:schemeClr val="bg1">
                <a:lumMod val="65000"/>
              </a:schemeClr>
            </a:solidFill>
          </a:endParaRPr>
        </a:p>
      </dgm:t>
    </dgm:pt>
    <dgm:pt modelId="{DF9D4E4C-79DC-4FFC-A6DC-2D359025C785}" type="parTrans" cxnId="{D7081E05-DE6B-4DA2-AA6A-17CF7EF67811}">
      <dgm:prSet/>
      <dgm:spPr/>
      <dgm:t>
        <a:bodyPr/>
        <a:lstStyle/>
        <a:p>
          <a:endParaRPr lang="uk-UA" sz="2400"/>
        </a:p>
      </dgm:t>
    </dgm:pt>
    <dgm:pt modelId="{3AA00C1E-4607-4007-A2E4-2A99B614B619}" type="sibTrans" cxnId="{D7081E05-DE6B-4DA2-AA6A-17CF7EF67811}">
      <dgm:prSet/>
      <dgm:spPr/>
      <dgm:t>
        <a:bodyPr/>
        <a:lstStyle/>
        <a:p>
          <a:endParaRPr lang="uk-UA" sz="2400"/>
        </a:p>
      </dgm:t>
    </dgm:pt>
    <dgm:pt modelId="{25ABED92-92D5-4B9D-AEDB-D11B800B7E74}">
      <dgm:prSet custT="1"/>
      <dgm:spPr/>
      <dgm:t>
        <a:bodyPr/>
        <a:lstStyle/>
        <a:p>
          <a:pPr rtl="0"/>
          <a:r>
            <a:rPr lang="en-US" sz="2000" b="1" dirty="0" smtClean="0"/>
            <a:t>2. Data and assumptions</a:t>
          </a:r>
          <a:r>
            <a:rPr lang="en-US" sz="2000" dirty="0" smtClean="0"/>
            <a:t/>
          </a:r>
          <a:br>
            <a:rPr lang="en-US" sz="2000" dirty="0" smtClean="0"/>
          </a:br>
          <a:endParaRPr lang="en-US" sz="2000" dirty="0" smtClean="0"/>
        </a:p>
      </dgm:t>
    </dgm:pt>
    <dgm:pt modelId="{CF3F71EE-D15A-4415-9E88-3D4D849D3CF7}" type="parTrans" cxnId="{FB4D318F-E3B4-4B6F-98B7-61E140C82D91}">
      <dgm:prSet/>
      <dgm:spPr/>
      <dgm:t>
        <a:bodyPr/>
        <a:lstStyle/>
        <a:p>
          <a:endParaRPr lang="uk-UA" sz="2400"/>
        </a:p>
      </dgm:t>
    </dgm:pt>
    <dgm:pt modelId="{3BEC53C7-088D-4227-84C8-F3D21487A10C}" type="sibTrans" cxnId="{FB4D318F-E3B4-4B6F-98B7-61E140C82D91}">
      <dgm:prSet/>
      <dgm:spPr/>
      <dgm:t>
        <a:bodyPr/>
        <a:lstStyle/>
        <a:p>
          <a:endParaRPr lang="uk-UA" sz="2400"/>
        </a:p>
      </dgm:t>
    </dgm:pt>
    <dgm:pt modelId="{A43FC88B-D971-4AF9-A50B-6F9590410A77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3. Mathematical modelling</a:t>
          </a:r>
        </a:p>
        <a:p>
          <a:pPr rtl="0">
            <a:spcAft>
              <a:spcPts val="0"/>
            </a:spcAft>
          </a:pPr>
          <a:r>
            <a:rPr lang="en-US" sz="2000" dirty="0" smtClean="0"/>
            <a:t>	</a:t>
          </a:r>
          <a:endParaRPr lang="uk-UA" sz="2000" dirty="0"/>
        </a:p>
      </dgm:t>
    </dgm:pt>
    <dgm:pt modelId="{FE94E89A-1B8B-4726-AA09-2F05DF9758F7}" type="parTrans" cxnId="{D8F81DB3-D144-412B-9411-94B9522A52B5}">
      <dgm:prSet/>
      <dgm:spPr/>
      <dgm:t>
        <a:bodyPr/>
        <a:lstStyle/>
        <a:p>
          <a:endParaRPr lang="uk-UA" sz="2400"/>
        </a:p>
      </dgm:t>
    </dgm:pt>
    <dgm:pt modelId="{18DDAB8A-97C1-4AB5-B6C3-B11F58FE7C7C}" type="sibTrans" cxnId="{D8F81DB3-D144-412B-9411-94B9522A52B5}">
      <dgm:prSet/>
      <dgm:spPr/>
      <dgm:t>
        <a:bodyPr/>
        <a:lstStyle/>
        <a:p>
          <a:endParaRPr lang="uk-UA" sz="2400"/>
        </a:p>
      </dgm:t>
    </dgm:pt>
    <dgm:pt modelId="{2F07B688-FD2D-4DDE-8526-48FCB015B592}">
      <dgm:prSet custT="1"/>
      <dgm:spPr/>
      <dgm:t>
        <a:bodyPr/>
        <a:lstStyle/>
        <a:p>
          <a:pPr rtl="0"/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4. Results &amp; Conclusions </a:t>
          </a:r>
          <a:endParaRPr lang="uk-UA" sz="2000" b="1" dirty="0">
            <a:solidFill>
              <a:schemeClr val="bg1">
                <a:lumMod val="65000"/>
              </a:schemeClr>
            </a:solidFill>
          </a:endParaRPr>
        </a:p>
      </dgm:t>
    </dgm:pt>
    <dgm:pt modelId="{EE496475-386D-4302-8A7E-F1C4C3F06A1C}" type="parTrans" cxnId="{14B10E57-CC69-46E4-AFC4-A48198B2D078}">
      <dgm:prSet/>
      <dgm:spPr/>
      <dgm:t>
        <a:bodyPr/>
        <a:lstStyle/>
        <a:p>
          <a:endParaRPr lang="uk-UA" sz="2400"/>
        </a:p>
      </dgm:t>
    </dgm:pt>
    <dgm:pt modelId="{34BF41FD-C3E5-49D2-93E3-07A29CBE1601}" type="sibTrans" cxnId="{14B10E57-CC69-46E4-AFC4-A48198B2D078}">
      <dgm:prSet/>
      <dgm:spPr/>
      <dgm:t>
        <a:bodyPr/>
        <a:lstStyle/>
        <a:p>
          <a:endParaRPr lang="uk-UA" sz="2400"/>
        </a:p>
      </dgm:t>
    </dgm:pt>
    <dgm:pt modelId="{DCF6BE8F-73BF-4FC2-B853-39F9B5A48038}" type="pres">
      <dgm:prSet presAssocID="{FAE01D20-AB70-4681-AEA0-B3D0CE1C8C2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BC421E1E-93F3-4BC4-A70F-947BD389DB1A}" type="pres">
      <dgm:prSet presAssocID="{967DEA49-41E8-4549-8C5C-151CDC4487DF}" presName="thickLine" presStyleLbl="alignNode1" presStyleIdx="0" presStyleCnt="1"/>
      <dgm:spPr/>
    </dgm:pt>
    <dgm:pt modelId="{BEFBE001-D6D1-4E7A-915C-436202D56E96}" type="pres">
      <dgm:prSet presAssocID="{967DEA49-41E8-4549-8C5C-151CDC4487DF}" presName="horz1" presStyleCnt="0"/>
      <dgm:spPr/>
    </dgm:pt>
    <dgm:pt modelId="{DBFCA051-BF6E-4318-85C4-7F92D72C42EB}" type="pres">
      <dgm:prSet presAssocID="{967DEA49-41E8-4549-8C5C-151CDC4487DF}" presName="tx1" presStyleLbl="revTx" presStyleIdx="0" presStyleCnt="5"/>
      <dgm:spPr/>
      <dgm:t>
        <a:bodyPr/>
        <a:lstStyle/>
        <a:p>
          <a:endParaRPr lang="ru-RU"/>
        </a:p>
      </dgm:t>
    </dgm:pt>
    <dgm:pt modelId="{F4EF5B18-E778-4C61-93AA-2EBEE4F26791}" type="pres">
      <dgm:prSet presAssocID="{967DEA49-41E8-4549-8C5C-151CDC4487DF}" presName="vert1" presStyleCnt="0"/>
      <dgm:spPr/>
    </dgm:pt>
    <dgm:pt modelId="{057261DB-B15A-4EF2-80D1-AB59E637CF58}" type="pres">
      <dgm:prSet presAssocID="{F2F1B439-4C61-4440-A247-0BD17AC7E969}" presName="vertSpace2a" presStyleCnt="0"/>
      <dgm:spPr/>
    </dgm:pt>
    <dgm:pt modelId="{FCDF2D3D-BEC9-493B-BBE1-800B7A4DBE03}" type="pres">
      <dgm:prSet presAssocID="{F2F1B439-4C61-4440-A247-0BD17AC7E969}" presName="horz2" presStyleCnt="0"/>
      <dgm:spPr/>
    </dgm:pt>
    <dgm:pt modelId="{17DBF471-0C0F-4FE2-9DD7-7B758767119A}" type="pres">
      <dgm:prSet presAssocID="{F2F1B439-4C61-4440-A247-0BD17AC7E969}" presName="horzSpace2" presStyleCnt="0"/>
      <dgm:spPr/>
    </dgm:pt>
    <dgm:pt modelId="{804150D2-87A9-4282-AD72-E00943271C5D}" type="pres">
      <dgm:prSet presAssocID="{F2F1B439-4C61-4440-A247-0BD17AC7E969}" presName="tx2" presStyleLbl="revTx" presStyleIdx="1" presStyleCnt="5" custScaleX="149126" custScaleY="48226"/>
      <dgm:spPr/>
      <dgm:t>
        <a:bodyPr/>
        <a:lstStyle/>
        <a:p>
          <a:endParaRPr lang="ru-RU"/>
        </a:p>
      </dgm:t>
    </dgm:pt>
    <dgm:pt modelId="{88050C1C-64F4-4771-989C-11C9B4D29AAC}" type="pres">
      <dgm:prSet presAssocID="{F2F1B439-4C61-4440-A247-0BD17AC7E969}" presName="vert2" presStyleCnt="0"/>
      <dgm:spPr/>
    </dgm:pt>
    <dgm:pt modelId="{EE678A77-A6F3-4BEE-964C-37E12D77A8B5}" type="pres">
      <dgm:prSet presAssocID="{F2F1B439-4C61-4440-A247-0BD17AC7E969}" presName="thinLine2b" presStyleLbl="callout" presStyleIdx="0" presStyleCnt="4"/>
      <dgm:spPr/>
    </dgm:pt>
    <dgm:pt modelId="{0566842D-42DD-4DB4-9F41-0A31A525C178}" type="pres">
      <dgm:prSet presAssocID="{F2F1B439-4C61-4440-A247-0BD17AC7E969}" presName="vertSpace2b" presStyleCnt="0"/>
      <dgm:spPr/>
    </dgm:pt>
    <dgm:pt modelId="{9928D546-AB7E-4EBB-AF79-89610D5C61C4}" type="pres">
      <dgm:prSet presAssocID="{25ABED92-92D5-4B9D-AEDB-D11B800B7E74}" presName="horz2" presStyleCnt="0"/>
      <dgm:spPr/>
    </dgm:pt>
    <dgm:pt modelId="{5C0BBB32-6041-4B06-A2DD-E6F1A5C8CD0F}" type="pres">
      <dgm:prSet presAssocID="{25ABED92-92D5-4B9D-AEDB-D11B800B7E74}" presName="horzSpace2" presStyleCnt="0"/>
      <dgm:spPr/>
    </dgm:pt>
    <dgm:pt modelId="{97992C9E-6119-4E18-B85F-3C22485E246E}" type="pres">
      <dgm:prSet presAssocID="{25ABED92-92D5-4B9D-AEDB-D11B800B7E74}" presName="tx2" presStyleLbl="revTx" presStyleIdx="2" presStyleCnt="5" custScaleX="139237" custScaleY="42549"/>
      <dgm:spPr/>
      <dgm:t>
        <a:bodyPr/>
        <a:lstStyle/>
        <a:p>
          <a:endParaRPr lang="uk-UA"/>
        </a:p>
      </dgm:t>
    </dgm:pt>
    <dgm:pt modelId="{05318872-1B0C-4C0E-AF79-64E8404B5059}" type="pres">
      <dgm:prSet presAssocID="{25ABED92-92D5-4B9D-AEDB-D11B800B7E74}" presName="vert2" presStyleCnt="0"/>
      <dgm:spPr/>
    </dgm:pt>
    <dgm:pt modelId="{E058D706-E90E-4009-BB26-2A588C3F83DB}" type="pres">
      <dgm:prSet presAssocID="{25ABED92-92D5-4B9D-AEDB-D11B800B7E74}" presName="thinLine2b" presStyleLbl="callout" presStyleIdx="1" presStyleCnt="4" custLinFactY="65975" custLinFactNeighborX="-312" custLinFactNeighborY="100000"/>
      <dgm:spPr/>
    </dgm:pt>
    <dgm:pt modelId="{72F199D7-E798-46C5-9241-5D88C4359CC0}" type="pres">
      <dgm:prSet presAssocID="{25ABED92-92D5-4B9D-AEDB-D11B800B7E74}" presName="vertSpace2b" presStyleCnt="0"/>
      <dgm:spPr/>
    </dgm:pt>
    <dgm:pt modelId="{C20027F3-A37D-4144-AD36-BC14C876059D}" type="pres">
      <dgm:prSet presAssocID="{A43FC88B-D971-4AF9-A50B-6F9590410A77}" presName="horz2" presStyleCnt="0"/>
      <dgm:spPr/>
    </dgm:pt>
    <dgm:pt modelId="{E19ECDC9-8730-42D4-A5D1-F1D1A7362379}" type="pres">
      <dgm:prSet presAssocID="{A43FC88B-D971-4AF9-A50B-6F9590410A77}" presName="horzSpace2" presStyleCnt="0"/>
      <dgm:spPr/>
    </dgm:pt>
    <dgm:pt modelId="{27785015-910A-4047-947C-0FE8B51A7376}" type="pres">
      <dgm:prSet presAssocID="{A43FC88B-D971-4AF9-A50B-6F9590410A77}" presName="tx2" presStyleLbl="revTx" presStyleIdx="3" presStyleCnt="5" custScaleX="146852" custScaleY="52685"/>
      <dgm:spPr/>
      <dgm:t>
        <a:bodyPr/>
        <a:lstStyle/>
        <a:p>
          <a:endParaRPr lang="uk-UA"/>
        </a:p>
      </dgm:t>
    </dgm:pt>
    <dgm:pt modelId="{67862029-E2A0-4A79-9F3B-1E92D3E6F7C6}" type="pres">
      <dgm:prSet presAssocID="{A43FC88B-D971-4AF9-A50B-6F9590410A77}" presName="vert2" presStyleCnt="0"/>
      <dgm:spPr/>
    </dgm:pt>
    <dgm:pt modelId="{5AE12F41-8996-4603-BC9B-0F83FFFA8E73}" type="pres">
      <dgm:prSet presAssocID="{A43FC88B-D971-4AF9-A50B-6F9590410A77}" presName="thinLine2b" presStyleLbl="callout" presStyleIdx="2" presStyleCnt="4"/>
      <dgm:spPr/>
    </dgm:pt>
    <dgm:pt modelId="{234EB88B-3ADE-4675-9DD2-49EB015F2881}" type="pres">
      <dgm:prSet presAssocID="{A43FC88B-D971-4AF9-A50B-6F9590410A77}" presName="vertSpace2b" presStyleCnt="0"/>
      <dgm:spPr/>
    </dgm:pt>
    <dgm:pt modelId="{8D900187-1376-43F9-972E-F669F102D473}" type="pres">
      <dgm:prSet presAssocID="{2F07B688-FD2D-4DDE-8526-48FCB015B592}" presName="horz2" presStyleCnt="0"/>
      <dgm:spPr/>
    </dgm:pt>
    <dgm:pt modelId="{ACCD62C9-0EF9-4A29-A4BD-370AAFA41A03}" type="pres">
      <dgm:prSet presAssocID="{2F07B688-FD2D-4DDE-8526-48FCB015B592}" presName="horzSpace2" presStyleCnt="0"/>
      <dgm:spPr/>
    </dgm:pt>
    <dgm:pt modelId="{E418520F-282E-47D7-9A95-2B7DE1225983}" type="pres">
      <dgm:prSet presAssocID="{2F07B688-FD2D-4DDE-8526-48FCB015B592}" presName="tx2" presStyleLbl="revTx" presStyleIdx="4" presStyleCnt="5" custScaleY="46683"/>
      <dgm:spPr/>
      <dgm:t>
        <a:bodyPr/>
        <a:lstStyle/>
        <a:p>
          <a:endParaRPr lang="ru-RU"/>
        </a:p>
      </dgm:t>
    </dgm:pt>
    <dgm:pt modelId="{F4D1B3B6-835F-4E19-B80F-FD774DD39B4B}" type="pres">
      <dgm:prSet presAssocID="{2F07B688-FD2D-4DDE-8526-48FCB015B592}" presName="vert2" presStyleCnt="0"/>
      <dgm:spPr/>
    </dgm:pt>
    <dgm:pt modelId="{CC1CF0A6-E23B-4DBB-BC2C-8BE65A7441EE}" type="pres">
      <dgm:prSet presAssocID="{2F07B688-FD2D-4DDE-8526-48FCB015B592}" presName="thinLine2b" presStyleLbl="callout" presStyleIdx="3" presStyleCnt="4"/>
      <dgm:spPr/>
    </dgm:pt>
    <dgm:pt modelId="{7C4C52AC-CCE8-4868-A2B8-85D9F9603E0F}" type="pres">
      <dgm:prSet presAssocID="{2F07B688-FD2D-4DDE-8526-48FCB015B592}" presName="vertSpace2b" presStyleCnt="0"/>
      <dgm:spPr/>
    </dgm:pt>
  </dgm:ptLst>
  <dgm:cxnLst>
    <dgm:cxn modelId="{9195D6D9-800D-42E3-ADAD-90F3ADED69BA}" type="presOf" srcId="{FAE01D20-AB70-4681-AEA0-B3D0CE1C8C2D}" destId="{DCF6BE8F-73BF-4FC2-B853-39F9B5A48038}" srcOrd="0" destOrd="0" presId="urn:microsoft.com/office/officeart/2008/layout/LinedList"/>
    <dgm:cxn modelId="{F5F80A5B-3496-4A44-BE90-D19A7E48FD1D}" srcId="{FAE01D20-AB70-4681-AEA0-B3D0CE1C8C2D}" destId="{967DEA49-41E8-4549-8C5C-151CDC4487DF}" srcOrd="0" destOrd="0" parTransId="{9E9C41E4-8CF7-40CD-88E9-F09A74EC490D}" sibTransId="{0005B6F9-E838-4600-8159-25FD6955543A}"/>
    <dgm:cxn modelId="{C99B6117-53F4-4512-B5F6-7792E29690D0}" type="presOf" srcId="{2F07B688-FD2D-4DDE-8526-48FCB015B592}" destId="{E418520F-282E-47D7-9A95-2B7DE1225983}" srcOrd="0" destOrd="0" presId="urn:microsoft.com/office/officeart/2008/layout/LinedList"/>
    <dgm:cxn modelId="{577A11B2-4174-4074-AB72-A3DD840FAFFA}" type="presOf" srcId="{967DEA49-41E8-4549-8C5C-151CDC4487DF}" destId="{DBFCA051-BF6E-4318-85C4-7F92D72C42EB}" srcOrd="0" destOrd="0" presId="urn:microsoft.com/office/officeart/2008/layout/LinedList"/>
    <dgm:cxn modelId="{D8F81DB3-D144-412B-9411-94B9522A52B5}" srcId="{967DEA49-41E8-4549-8C5C-151CDC4487DF}" destId="{A43FC88B-D971-4AF9-A50B-6F9590410A77}" srcOrd="2" destOrd="0" parTransId="{FE94E89A-1B8B-4726-AA09-2F05DF9758F7}" sibTransId="{18DDAB8A-97C1-4AB5-B6C3-B11F58FE7C7C}"/>
    <dgm:cxn modelId="{4ED20CB8-4460-4A39-9F77-CA12F4BED57B}" type="presOf" srcId="{25ABED92-92D5-4B9D-AEDB-D11B800B7E74}" destId="{97992C9E-6119-4E18-B85F-3C22485E246E}" srcOrd="0" destOrd="0" presId="urn:microsoft.com/office/officeart/2008/layout/LinedList"/>
    <dgm:cxn modelId="{BA8C62BD-EB28-4249-B3A9-C6995EAAE9F6}" type="presOf" srcId="{F2F1B439-4C61-4440-A247-0BD17AC7E969}" destId="{804150D2-87A9-4282-AD72-E00943271C5D}" srcOrd="0" destOrd="0" presId="urn:microsoft.com/office/officeart/2008/layout/LinedList"/>
    <dgm:cxn modelId="{FB4D318F-E3B4-4B6F-98B7-61E140C82D91}" srcId="{967DEA49-41E8-4549-8C5C-151CDC4487DF}" destId="{25ABED92-92D5-4B9D-AEDB-D11B800B7E74}" srcOrd="1" destOrd="0" parTransId="{CF3F71EE-D15A-4415-9E88-3D4D849D3CF7}" sibTransId="{3BEC53C7-088D-4227-84C8-F3D21487A10C}"/>
    <dgm:cxn modelId="{14B10E57-CC69-46E4-AFC4-A48198B2D078}" srcId="{967DEA49-41E8-4549-8C5C-151CDC4487DF}" destId="{2F07B688-FD2D-4DDE-8526-48FCB015B592}" srcOrd="3" destOrd="0" parTransId="{EE496475-386D-4302-8A7E-F1C4C3F06A1C}" sibTransId="{34BF41FD-C3E5-49D2-93E3-07A29CBE1601}"/>
    <dgm:cxn modelId="{7E06CBAF-D762-4529-BFAA-683DEFCA7F03}" type="presOf" srcId="{A43FC88B-D971-4AF9-A50B-6F9590410A77}" destId="{27785015-910A-4047-947C-0FE8B51A7376}" srcOrd="0" destOrd="0" presId="urn:microsoft.com/office/officeart/2008/layout/LinedList"/>
    <dgm:cxn modelId="{D7081E05-DE6B-4DA2-AA6A-17CF7EF67811}" srcId="{967DEA49-41E8-4549-8C5C-151CDC4487DF}" destId="{F2F1B439-4C61-4440-A247-0BD17AC7E969}" srcOrd="0" destOrd="0" parTransId="{DF9D4E4C-79DC-4FFC-A6DC-2D359025C785}" sibTransId="{3AA00C1E-4607-4007-A2E4-2A99B614B619}"/>
    <dgm:cxn modelId="{A4C78D60-D811-4F4E-9C4C-B0793E711ED1}" type="presParOf" srcId="{DCF6BE8F-73BF-4FC2-B853-39F9B5A48038}" destId="{BC421E1E-93F3-4BC4-A70F-947BD389DB1A}" srcOrd="0" destOrd="0" presId="urn:microsoft.com/office/officeart/2008/layout/LinedList"/>
    <dgm:cxn modelId="{EAE7447F-EB1C-46DB-A61C-36578A6D42EE}" type="presParOf" srcId="{DCF6BE8F-73BF-4FC2-B853-39F9B5A48038}" destId="{BEFBE001-D6D1-4E7A-915C-436202D56E96}" srcOrd="1" destOrd="0" presId="urn:microsoft.com/office/officeart/2008/layout/LinedList"/>
    <dgm:cxn modelId="{23A5116D-FEC4-4D3A-90C0-F9ED3B75C794}" type="presParOf" srcId="{BEFBE001-D6D1-4E7A-915C-436202D56E96}" destId="{DBFCA051-BF6E-4318-85C4-7F92D72C42EB}" srcOrd="0" destOrd="0" presId="urn:microsoft.com/office/officeart/2008/layout/LinedList"/>
    <dgm:cxn modelId="{BC0E889C-ACC7-4725-8B01-9CA11CFBC44D}" type="presParOf" srcId="{BEFBE001-D6D1-4E7A-915C-436202D56E96}" destId="{F4EF5B18-E778-4C61-93AA-2EBEE4F26791}" srcOrd="1" destOrd="0" presId="urn:microsoft.com/office/officeart/2008/layout/LinedList"/>
    <dgm:cxn modelId="{22148674-25FC-4AC8-8E92-8E31442E6F03}" type="presParOf" srcId="{F4EF5B18-E778-4C61-93AA-2EBEE4F26791}" destId="{057261DB-B15A-4EF2-80D1-AB59E637CF58}" srcOrd="0" destOrd="0" presId="urn:microsoft.com/office/officeart/2008/layout/LinedList"/>
    <dgm:cxn modelId="{786C3B59-2264-4E21-AB96-13A7C5F31D9A}" type="presParOf" srcId="{F4EF5B18-E778-4C61-93AA-2EBEE4F26791}" destId="{FCDF2D3D-BEC9-493B-BBE1-800B7A4DBE03}" srcOrd="1" destOrd="0" presId="urn:microsoft.com/office/officeart/2008/layout/LinedList"/>
    <dgm:cxn modelId="{F27F75FC-2534-4AF4-B6F2-03910CA681A2}" type="presParOf" srcId="{FCDF2D3D-BEC9-493B-BBE1-800B7A4DBE03}" destId="{17DBF471-0C0F-4FE2-9DD7-7B758767119A}" srcOrd="0" destOrd="0" presId="urn:microsoft.com/office/officeart/2008/layout/LinedList"/>
    <dgm:cxn modelId="{D9DC41A2-D27B-427D-9B42-CC53F60E2953}" type="presParOf" srcId="{FCDF2D3D-BEC9-493B-BBE1-800B7A4DBE03}" destId="{804150D2-87A9-4282-AD72-E00943271C5D}" srcOrd="1" destOrd="0" presId="urn:microsoft.com/office/officeart/2008/layout/LinedList"/>
    <dgm:cxn modelId="{84F091D4-7B3D-4482-8A0E-9BD077E0ED93}" type="presParOf" srcId="{FCDF2D3D-BEC9-493B-BBE1-800B7A4DBE03}" destId="{88050C1C-64F4-4771-989C-11C9B4D29AAC}" srcOrd="2" destOrd="0" presId="urn:microsoft.com/office/officeart/2008/layout/LinedList"/>
    <dgm:cxn modelId="{A272215F-5D5E-4CB0-B29E-7C5B5DBC3264}" type="presParOf" srcId="{F4EF5B18-E778-4C61-93AA-2EBEE4F26791}" destId="{EE678A77-A6F3-4BEE-964C-37E12D77A8B5}" srcOrd="2" destOrd="0" presId="urn:microsoft.com/office/officeart/2008/layout/LinedList"/>
    <dgm:cxn modelId="{5EF82D2C-F8CC-4949-94FE-53640CE34234}" type="presParOf" srcId="{F4EF5B18-E778-4C61-93AA-2EBEE4F26791}" destId="{0566842D-42DD-4DB4-9F41-0A31A525C178}" srcOrd="3" destOrd="0" presId="urn:microsoft.com/office/officeart/2008/layout/LinedList"/>
    <dgm:cxn modelId="{1A4E7B49-E557-48CE-AC55-9543C48D99C0}" type="presParOf" srcId="{F4EF5B18-E778-4C61-93AA-2EBEE4F26791}" destId="{9928D546-AB7E-4EBB-AF79-89610D5C61C4}" srcOrd="4" destOrd="0" presId="urn:microsoft.com/office/officeart/2008/layout/LinedList"/>
    <dgm:cxn modelId="{22515563-A879-4F85-91A3-B563046D043B}" type="presParOf" srcId="{9928D546-AB7E-4EBB-AF79-89610D5C61C4}" destId="{5C0BBB32-6041-4B06-A2DD-E6F1A5C8CD0F}" srcOrd="0" destOrd="0" presId="urn:microsoft.com/office/officeart/2008/layout/LinedList"/>
    <dgm:cxn modelId="{B323F15D-3022-4D08-9FDA-E357D502C671}" type="presParOf" srcId="{9928D546-AB7E-4EBB-AF79-89610D5C61C4}" destId="{97992C9E-6119-4E18-B85F-3C22485E246E}" srcOrd="1" destOrd="0" presId="urn:microsoft.com/office/officeart/2008/layout/LinedList"/>
    <dgm:cxn modelId="{F89AFAC1-B515-47DF-80BD-F3DD26EBBE51}" type="presParOf" srcId="{9928D546-AB7E-4EBB-AF79-89610D5C61C4}" destId="{05318872-1B0C-4C0E-AF79-64E8404B5059}" srcOrd="2" destOrd="0" presId="urn:microsoft.com/office/officeart/2008/layout/LinedList"/>
    <dgm:cxn modelId="{7725771D-E107-44F3-864C-B1EDFEBD5CE7}" type="presParOf" srcId="{F4EF5B18-E778-4C61-93AA-2EBEE4F26791}" destId="{E058D706-E90E-4009-BB26-2A588C3F83DB}" srcOrd="5" destOrd="0" presId="urn:microsoft.com/office/officeart/2008/layout/LinedList"/>
    <dgm:cxn modelId="{AB114CB1-A1F8-4201-9BFF-7F68A45F6A69}" type="presParOf" srcId="{F4EF5B18-E778-4C61-93AA-2EBEE4F26791}" destId="{72F199D7-E798-46C5-9241-5D88C4359CC0}" srcOrd="6" destOrd="0" presId="urn:microsoft.com/office/officeart/2008/layout/LinedList"/>
    <dgm:cxn modelId="{CF0B9B5F-E91D-42CB-AC50-B4B5F6426252}" type="presParOf" srcId="{F4EF5B18-E778-4C61-93AA-2EBEE4F26791}" destId="{C20027F3-A37D-4144-AD36-BC14C876059D}" srcOrd="7" destOrd="0" presId="urn:microsoft.com/office/officeart/2008/layout/LinedList"/>
    <dgm:cxn modelId="{8554FF4B-8CE2-4DB1-BB1C-6CFF17C317A1}" type="presParOf" srcId="{C20027F3-A37D-4144-AD36-BC14C876059D}" destId="{E19ECDC9-8730-42D4-A5D1-F1D1A7362379}" srcOrd="0" destOrd="0" presId="urn:microsoft.com/office/officeart/2008/layout/LinedList"/>
    <dgm:cxn modelId="{12028C90-10AE-40C8-8D8E-FAFB9D0304AD}" type="presParOf" srcId="{C20027F3-A37D-4144-AD36-BC14C876059D}" destId="{27785015-910A-4047-947C-0FE8B51A7376}" srcOrd="1" destOrd="0" presId="urn:microsoft.com/office/officeart/2008/layout/LinedList"/>
    <dgm:cxn modelId="{11B2854A-CD00-4042-95F7-D29841BF703F}" type="presParOf" srcId="{C20027F3-A37D-4144-AD36-BC14C876059D}" destId="{67862029-E2A0-4A79-9F3B-1E92D3E6F7C6}" srcOrd="2" destOrd="0" presId="urn:microsoft.com/office/officeart/2008/layout/LinedList"/>
    <dgm:cxn modelId="{AB52FCED-D1C4-4D66-A028-D2298D8D199B}" type="presParOf" srcId="{F4EF5B18-E778-4C61-93AA-2EBEE4F26791}" destId="{5AE12F41-8996-4603-BC9B-0F83FFFA8E73}" srcOrd="8" destOrd="0" presId="urn:microsoft.com/office/officeart/2008/layout/LinedList"/>
    <dgm:cxn modelId="{F2C5FE51-E769-4BF7-9916-67CB670ECA9F}" type="presParOf" srcId="{F4EF5B18-E778-4C61-93AA-2EBEE4F26791}" destId="{234EB88B-3ADE-4675-9DD2-49EB015F2881}" srcOrd="9" destOrd="0" presId="urn:microsoft.com/office/officeart/2008/layout/LinedList"/>
    <dgm:cxn modelId="{351CE594-7060-4D02-AD82-252BCD9E25BB}" type="presParOf" srcId="{F4EF5B18-E778-4C61-93AA-2EBEE4F26791}" destId="{8D900187-1376-43F9-972E-F669F102D473}" srcOrd="10" destOrd="0" presId="urn:microsoft.com/office/officeart/2008/layout/LinedList"/>
    <dgm:cxn modelId="{D58818BD-7F13-4692-BB23-1F8C229599F3}" type="presParOf" srcId="{8D900187-1376-43F9-972E-F669F102D473}" destId="{ACCD62C9-0EF9-4A29-A4BD-370AAFA41A03}" srcOrd="0" destOrd="0" presId="urn:microsoft.com/office/officeart/2008/layout/LinedList"/>
    <dgm:cxn modelId="{81B5E1A3-2294-4BFF-93ED-88223CD790E4}" type="presParOf" srcId="{8D900187-1376-43F9-972E-F669F102D473}" destId="{E418520F-282E-47D7-9A95-2B7DE1225983}" srcOrd="1" destOrd="0" presId="urn:microsoft.com/office/officeart/2008/layout/LinedList"/>
    <dgm:cxn modelId="{2505A58B-4506-43F5-8AB7-0580942765EE}" type="presParOf" srcId="{8D900187-1376-43F9-972E-F669F102D473}" destId="{F4D1B3B6-835F-4E19-B80F-FD774DD39B4B}" srcOrd="2" destOrd="0" presId="urn:microsoft.com/office/officeart/2008/layout/LinedList"/>
    <dgm:cxn modelId="{5BBA7232-2AD9-4BEC-AEEC-F01FEB115B8D}" type="presParOf" srcId="{F4EF5B18-E778-4C61-93AA-2EBEE4F26791}" destId="{CC1CF0A6-E23B-4DBB-BC2C-8BE65A7441EE}" srcOrd="11" destOrd="0" presId="urn:microsoft.com/office/officeart/2008/layout/LinedList"/>
    <dgm:cxn modelId="{FB335D84-26FD-473F-BA01-34AE8AC64AC7}" type="presParOf" srcId="{F4EF5B18-E778-4C61-93AA-2EBEE4F26791}" destId="{7C4C52AC-CCE8-4868-A2B8-85D9F9603E0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E01D20-AB70-4681-AEA0-B3D0CE1C8C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967DEA49-41E8-4549-8C5C-151CDC4487DF}">
      <dgm:prSet custT="1"/>
      <dgm:spPr/>
      <dgm:t>
        <a:bodyPr/>
        <a:lstStyle/>
        <a:p>
          <a:pPr rtl="0"/>
          <a:endParaRPr lang="uk-UA" sz="7200" dirty="0"/>
        </a:p>
      </dgm:t>
    </dgm:pt>
    <dgm:pt modelId="{9E9C41E4-8CF7-40CD-88E9-F09A74EC490D}" type="parTrans" cxnId="{F5F80A5B-3496-4A44-BE90-D19A7E48FD1D}">
      <dgm:prSet/>
      <dgm:spPr/>
      <dgm:t>
        <a:bodyPr/>
        <a:lstStyle/>
        <a:p>
          <a:endParaRPr lang="uk-UA" sz="2400"/>
        </a:p>
      </dgm:t>
    </dgm:pt>
    <dgm:pt modelId="{0005B6F9-E838-4600-8159-25FD6955543A}" type="sibTrans" cxnId="{F5F80A5B-3496-4A44-BE90-D19A7E48FD1D}">
      <dgm:prSet/>
      <dgm:spPr/>
      <dgm:t>
        <a:bodyPr/>
        <a:lstStyle/>
        <a:p>
          <a:endParaRPr lang="uk-UA" sz="2400"/>
        </a:p>
      </dgm:t>
    </dgm:pt>
    <dgm:pt modelId="{F2F1B439-4C61-4440-A247-0BD17AC7E969}">
      <dgm:prSet custT="1"/>
      <dgm:spPr/>
      <dgm:t>
        <a:bodyPr/>
        <a:lstStyle/>
        <a:p>
          <a:pPr rtl="0"/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1. Background of the research  </a:t>
          </a:r>
          <a:endParaRPr lang="uk-UA" sz="2000" b="1" dirty="0">
            <a:solidFill>
              <a:schemeClr val="bg1">
                <a:lumMod val="65000"/>
              </a:schemeClr>
            </a:solidFill>
          </a:endParaRPr>
        </a:p>
      </dgm:t>
    </dgm:pt>
    <dgm:pt modelId="{DF9D4E4C-79DC-4FFC-A6DC-2D359025C785}" type="parTrans" cxnId="{D7081E05-DE6B-4DA2-AA6A-17CF7EF67811}">
      <dgm:prSet/>
      <dgm:spPr/>
      <dgm:t>
        <a:bodyPr/>
        <a:lstStyle/>
        <a:p>
          <a:endParaRPr lang="uk-UA" sz="2400"/>
        </a:p>
      </dgm:t>
    </dgm:pt>
    <dgm:pt modelId="{3AA00C1E-4607-4007-A2E4-2A99B614B619}" type="sibTrans" cxnId="{D7081E05-DE6B-4DA2-AA6A-17CF7EF67811}">
      <dgm:prSet/>
      <dgm:spPr/>
      <dgm:t>
        <a:bodyPr/>
        <a:lstStyle/>
        <a:p>
          <a:endParaRPr lang="uk-UA" sz="2400"/>
        </a:p>
      </dgm:t>
    </dgm:pt>
    <dgm:pt modelId="{25ABED92-92D5-4B9D-AEDB-D11B800B7E74}">
      <dgm:prSet custT="1"/>
      <dgm:spPr/>
      <dgm:t>
        <a:bodyPr/>
        <a:lstStyle/>
        <a:p>
          <a:pPr rtl="0"/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2. Data and assumptions</a:t>
          </a:r>
          <a:r>
            <a:rPr lang="en-US" sz="2000" dirty="0" smtClean="0"/>
            <a:t/>
          </a:r>
          <a:br>
            <a:rPr lang="en-US" sz="2000" dirty="0" smtClean="0"/>
          </a:br>
          <a:endParaRPr lang="en-US" sz="2000" dirty="0" smtClean="0"/>
        </a:p>
      </dgm:t>
    </dgm:pt>
    <dgm:pt modelId="{CF3F71EE-D15A-4415-9E88-3D4D849D3CF7}" type="parTrans" cxnId="{FB4D318F-E3B4-4B6F-98B7-61E140C82D91}">
      <dgm:prSet/>
      <dgm:spPr/>
      <dgm:t>
        <a:bodyPr/>
        <a:lstStyle/>
        <a:p>
          <a:endParaRPr lang="uk-UA" sz="2400"/>
        </a:p>
      </dgm:t>
    </dgm:pt>
    <dgm:pt modelId="{3BEC53C7-088D-4227-84C8-F3D21487A10C}" type="sibTrans" cxnId="{FB4D318F-E3B4-4B6F-98B7-61E140C82D91}">
      <dgm:prSet/>
      <dgm:spPr/>
      <dgm:t>
        <a:bodyPr/>
        <a:lstStyle/>
        <a:p>
          <a:endParaRPr lang="uk-UA" sz="2400"/>
        </a:p>
      </dgm:t>
    </dgm:pt>
    <dgm:pt modelId="{A43FC88B-D971-4AF9-A50B-6F9590410A77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2000" b="1" dirty="0" smtClean="0"/>
            <a:t>3. Mathematical modelling</a:t>
          </a:r>
        </a:p>
        <a:p>
          <a:pPr rtl="0">
            <a:spcAft>
              <a:spcPts val="0"/>
            </a:spcAft>
          </a:pPr>
          <a:r>
            <a:rPr lang="en-US" sz="2000" dirty="0" smtClean="0"/>
            <a:t>	</a:t>
          </a:r>
          <a:endParaRPr lang="uk-UA" sz="2000" dirty="0"/>
        </a:p>
      </dgm:t>
    </dgm:pt>
    <dgm:pt modelId="{FE94E89A-1B8B-4726-AA09-2F05DF9758F7}" type="parTrans" cxnId="{D8F81DB3-D144-412B-9411-94B9522A52B5}">
      <dgm:prSet/>
      <dgm:spPr/>
      <dgm:t>
        <a:bodyPr/>
        <a:lstStyle/>
        <a:p>
          <a:endParaRPr lang="uk-UA" sz="2400"/>
        </a:p>
      </dgm:t>
    </dgm:pt>
    <dgm:pt modelId="{18DDAB8A-97C1-4AB5-B6C3-B11F58FE7C7C}" type="sibTrans" cxnId="{D8F81DB3-D144-412B-9411-94B9522A52B5}">
      <dgm:prSet/>
      <dgm:spPr/>
      <dgm:t>
        <a:bodyPr/>
        <a:lstStyle/>
        <a:p>
          <a:endParaRPr lang="uk-UA" sz="2400"/>
        </a:p>
      </dgm:t>
    </dgm:pt>
    <dgm:pt modelId="{2F07B688-FD2D-4DDE-8526-48FCB015B592}">
      <dgm:prSet custT="1"/>
      <dgm:spPr/>
      <dgm:t>
        <a:bodyPr/>
        <a:lstStyle/>
        <a:p>
          <a:pPr rtl="0"/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4. Results &amp; Conclusions </a:t>
          </a:r>
          <a:endParaRPr lang="uk-UA" sz="2000" b="1" dirty="0">
            <a:solidFill>
              <a:schemeClr val="bg1">
                <a:lumMod val="65000"/>
              </a:schemeClr>
            </a:solidFill>
          </a:endParaRPr>
        </a:p>
      </dgm:t>
    </dgm:pt>
    <dgm:pt modelId="{EE496475-386D-4302-8A7E-F1C4C3F06A1C}" type="parTrans" cxnId="{14B10E57-CC69-46E4-AFC4-A48198B2D078}">
      <dgm:prSet/>
      <dgm:spPr/>
      <dgm:t>
        <a:bodyPr/>
        <a:lstStyle/>
        <a:p>
          <a:endParaRPr lang="uk-UA" sz="2400"/>
        </a:p>
      </dgm:t>
    </dgm:pt>
    <dgm:pt modelId="{34BF41FD-C3E5-49D2-93E3-07A29CBE1601}" type="sibTrans" cxnId="{14B10E57-CC69-46E4-AFC4-A48198B2D078}">
      <dgm:prSet/>
      <dgm:spPr/>
      <dgm:t>
        <a:bodyPr/>
        <a:lstStyle/>
        <a:p>
          <a:endParaRPr lang="uk-UA" sz="2400"/>
        </a:p>
      </dgm:t>
    </dgm:pt>
    <dgm:pt modelId="{DCF6BE8F-73BF-4FC2-B853-39F9B5A48038}" type="pres">
      <dgm:prSet presAssocID="{FAE01D20-AB70-4681-AEA0-B3D0CE1C8C2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BC421E1E-93F3-4BC4-A70F-947BD389DB1A}" type="pres">
      <dgm:prSet presAssocID="{967DEA49-41E8-4549-8C5C-151CDC4487DF}" presName="thickLine" presStyleLbl="alignNode1" presStyleIdx="0" presStyleCnt="1"/>
      <dgm:spPr/>
    </dgm:pt>
    <dgm:pt modelId="{BEFBE001-D6D1-4E7A-915C-436202D56E96}" type="pres">
      <dgm:prSet presAssocID="{967DEA49-41E8-4549-8C5C-151CDC4487DF}" presName="horz1" presStyleCnt="0"/>
      <dgm:spPr/>
    </dgm:pt>
    <dgm:pt modelId="{DBFCA051-BF6E-4318-85C4-7F92D72C42EB}" type="pres">
      <dgm:prSet presAssocID="{967DEA49-41E8-4549-8C5C-151CDC4487DF}" presName="tx1" presStyleLbl="revTx" presStyleIdx="0" presStyleCnt="5"/>
      <dgm:spPr/>
      <dgm:t>
        <a:bodyPr/>
        <a:lstStyle/>
        <a:p>
          <a:endParaRPr lang="ru-RU"/>
        </a:p>
      </dgm:t>
    </dgm:pt>
    <dgm:pt modelId="{F4EF5B18-E778-4C61-93AA-2EBEE4F26791}" type="pres">
      <dgm:prSet presAssocID="{967DEA49-41E8-4549-8C5C-151CDC4487DF}" presName="vert1" presStyleCnt="0"/>
      <dgm:spPr/>
    </dgm:pt>
    <dgm:pt modelId="{057261DB-B15A-4EF2-80D1-AB59E637CF58}" type="pres">
      <dgm:prSet presAssocID="{F2F1B439-4C61-4440-A247-0BD17AC7E969}" presName="vertSpace2a" presStyleCnt="0"/>
      <dgm:spPr/>
    </dgm:pt>
    <dgm:pt modelId="{FCDF2D3D-BEC9-493B-BBE1-800B7A4DBE03}" type="pres">
      <dgm:prSet presAssocID="{F2F1B439-4C61-4440-A247-0BD17AC7E969}" presName="horz2" presStyleCnt="0"/>
      <dgm:spPr/>
    </dgm:pt>
    <dgm:pt modelId="{17DBF471-0C0F-4FE2-9DD7-7B758767119A}" type="pres">
      <dgm:prSet presAssocID="{F2F1B439-4C61-4440-A247-0BD17AC7E969}" presName="horzSpace2" presStyleCnt="0"/>
      <dgm:spPr/>
    </dgm:pt>
    <dgm:pt modelId="{804150D2-87A9-4282-AD72-E00943271C5D}" type="pres">
      <dgm:prSet presAssocID="{F2F1B439-4C61-4440-A247-0BD17AC7E969}" presName="tx2" presStyleLbl="revTx" presStyleIdx="1" presStyleCnt="5" custScaleX="149126" custScaleY="48226"/>
      <dgm:spPr/>
      <dgm:t>
        <a:bodyPr/>
        <a:lstStyle/>
        <a:p>
          <a:endParaRPr lang="ru-RU"/>
        </a:p>
      </dgm:t>
    </dgm:pt>
    <dgm:pt modelId="{88050C1C-64F4-4771-989C-11C9B4D29AAC}" type="pres">
      <dgm:prSet presAssocID="{F2F1B439-4C61-4440-A247-0BD17AC7E969}" presName="vert2" presStyleCnt="0"/>
      <dgm:spPr/>
    </dgm:pt>
    <dgm:pt modelId="{EE678A77-A6F3-4BEE-964C-37E12D77A8B5}" type="pres">
      <dgm:prSet presAssocID="{F2F1B439-4C61-4440-A247-0BD17AC7E969}" presName="thinLine2b" presStyleLbl="callout" presStyleIdx="0" presStyleCnt="4"/>
      <dgm:spPr/>
    </dgm:pt>
    <dgm:pt modelId="{0566842D-42DD-4DB4-9F41-0A31A525C178}" type="pres">
      <dgm:prSet presAssocID="{F2F1B439-4C61-4440-A247-0BD17AC7E969}" presName="vertSpace2b" presStyleCnt="0"/>
      <dgm:spPr/>
    </dgm:pt>
    <dgm:pt modelId="{9928D546-AB7E-4EBB-AF79-89610D5C61C4}" type="pres">
      <dgm:prSet presAssocID="{25ABED92-92D5-4B9D-AEDB-D11B800B7E74}" presName="horz2" presStyleCnt="0"/>
      <dgm:spPr/>
    </dgm:pt>
    <dgm:pt modelId="{5C0BBB32-6041-4B06-A2DD-E6F1A5C8CD0F}" type="pres">
      <dgm:prSet presAssocID="{25ABED92-92D5-4B9D-AEDB-D11B800B7E74}" presName="horzSpace2" presStyleCnt="0"/>
      <dgm:spPr/>
    </dgm:pt>
    <dgm:pt modelId="{97992C9E-6119-4E18-B85F-3C22485E246E}" type="pres">
      <dgm:prSet presAssocID="{25ABED92-92D5-4B9D-AEDB-D11B800B7E74}" presName="tx2" presStyleLbl="revTx" presStyleIdx="2" presStyleCnt="5" custScaleX="139237" custScaleY="42549"/>
      <dgm:spPr/>
      <dgm:t>
        <a:bodyPr/>
        <a:lstStyle/>
        <a:p>
          <a:endParaRPr lang="uk-UA"/>
        </a:p>
      </dgm:t>
    </dgm:pt>
    <dgm:pt modelId="{05318872-1B0C-4C0E-AF79-64E8404B5059}" type="pres">
      <dgm:prSet presAssocID="{25ABED92-92D5-4B9D-AEDB-D11B800B7E74}" presName="vert2" presStyleCnt="0"/>
      <dgm:spPr/>
    </dgm:pt>
    <dgm:pt modelId="{E058D706-E90E-4009-BB26-2A588C3F83DB}" type="pres">
      <dgm:prSet presAssocID="{25ABED92-92D5-4B9D-AEDB-D11B800B7E74}" presName="thinLine2b" presStyleLbl="callout" presStyleIdx="1" presStyleCnt="4" custLinFactY="65975" custLinFactNeighborX="-312" custLinFactNeighborY="100000"/>
      <dgm:spPr/>
    </dgm:pt>
    <dgm:pt modelId="{72F199D7-E798-46C5-9241-5D88C4359CC0}" type="pres">
      <dgm:prSet presAssocID="{25ABED92-92D5-4B9D-AEDB-D11B800B7E74}" presName="vertSpace2b" presStyleCnt="0"/>
      <dgm:spPr/>
    </dgm:pt>
    <dgm:pt modelId="{C20027F3-A37D-4144-AD36-BC14C876059D}" type="pres">
      <dgm:prSet presAssocID="{A43FC88B-D971-4AF9-A50B-6F9590410A77}" presName="horz2" presStyleCnt="0"/>
      <dgm:spPr/>
    </dgm:pt>
    <dgm:pt modelId="{E19ECDC9-8730-42D4-A5D1-F1D1A7362379}" type="pres">
      <dgm:prSet presAssocID="{A43FC88B-D971-4AF9-A50B-6F9590410A77}" presName="horzSpace2" presStyleCnt="0"/>
      <dgm:spPr/>
    </dgm:pt>
    <dgm:pt modelId="{27785015-910A-4047-947C-0FE8B51A7376}" type="pres">
      <dgm:prSet presAssocID="{A43FC88B-D971-4AF9-A50B-6F9590410A77}" presName="tx2" presStyleLbl="revTx" presStyleIdx="3" presStyleCnt="5" custScaleX="146852" custScaleY="52685"/>
      <dgm:spPr/>
      <dgm:t>
        <a:bodyPr/>
        <a:lstStyle/>
        <a:p>
          <a:endParaRPr lang="uk-UA"/>
        </a:p>
      </dgm:t>
    </dgm:pt>
    <dgm:pt modelId="{67862029-E2A0-4A79-9F3B-1E92D3E6F7C6}" type="pres">
      <dgm:prSet presAssocID="{A43FC88B-D971-4AF9-A50B-6F9590410A77}" presName="vert2" presStyleCnt="0"/>
      <dgm:spPr/>
    </dgm:pt>
    <dgm:pt modelId="{5AE12F41-8996-4603-BC9B-0F83FFFA8E73}" type="pres">
      <dgm:prSet presAssocID="{A43FC88B-D971-4AF9-A50B-6F9590410A77}" presName="thinLine2b" presStyleLbl="callout" presStyleIdx="2" presStyleCnt="4"/>
      <dgm:spPr/>
    </dgm:pt>
    <dgm:pt modelId="{234EB88B-3ADE-4675-9DD2-49EB015F2881}" type="pres">
      <dgm:prSet presAssocID="{A43FC88B-D971-4AF9-A50B-6F9590410A77}" presName="vertSpace2b" presStyleCnt="0"/>
      <dgm:spPr/>
    </dgm:pt>
    <dgm:pt modelId="{8D900187-1376-43F9-972E-F669F102D473}" type="pres">
      <dgm:prSet presAssocID="{2F07B688-FD2D-4DDE-8526-48FCB015B592}" presName="horz2" presStyleCnt="0"/>
      <dgm:spPr/>
    </dgm:pt>
    <dgm:pt modelId="{ACCD62C9-0EF9-4A29-A4BD-370AAFA41A03}" type="pres">
      <dgm:prSet presAssocID="{2F07B688-FD2D-4DDE-8526-48FCB015B592}" presName="horzSpace2" presStyleCnt="0"/>
      <dgm:spPr/>
    </dgm:pt>
    <dgm:pt modelId="{E418520F-282E-47D7-9A95-2B7DE1225983}" type="pres">
      <dgm:prSet presAssocID="{2F07B688-FD2D-4DDE-8526-48FCB015B592}" presName="tx2" presStyleLbl="revTx" presStyleIdx="4" presStyleCnt="5" custScaleY="46683"/>
      <dgm:spPr/>
      <dgm:t>
        <a:bodyPr/>
        <a:lstStyle/>
        <a:p>
          <a:endParaRPr lang="ru-RU"/>
        </a:p>
      </dgm:t>
    </dgm:pt>
    <dgm:pt modelId="{F4D1B3B6-835F-4E19-B80F-FD774DD39B4B}" type="pres">
      <dgm:prSet presAssocID="{2F07B688-FD2D-4DDE-8526-48FCB015B592}" presName="vert2" presStyleCnt="0"/>
      <dgm:spPr/>
    </dgm:pt>
    <dgm:pt modelId="{CC1CF0A6-E23B-4DBB-BC2C-8BE65A7441EE}" type="pres">
      <dgm:prSet presAssocID="{2F07B688-FD2D-4DDE-8526-48FCB015B592}" presName="thinLine2b" presStyleLbl="callout" presStyleIdx="3" presStyleCnt="4"/>
      <dgm:spPr/>
    </dgm:pt>
    <dgm:pt modelId="{7C4C52AC-CCE8-4868-A2B8-85D9F9603E0F}" type="pres">
      <dgm:prSet presAssocID="{2F07B688-FD2D-4DDE-8526-48FCB015B592}" presName="vertSpace2b" presStyleCnt="0"/>
      <dgm:spPr/>
    </dgm:pt>
  </dgm:ptLst>
  <dgm:cxnLst>
    <dgm:cxn modelId="{D8F81DB3-D144-412B-9411-94B9522A52B5}" srcId="{967DEA49-41E8-4549-8C5C-151CDC4487DF}" destId="{A43FC88B-D971-4AF9-A50B-6F9590410A77}" srcOrd="2" destOrd="0" parTransId="{FE94E89A-1B8B-4726-AA09-2F05DF9758F7}" sibTransId="{18DDAB8A-97C1-4AB5-B6C3-B11F58FE7C7C}"/>
    <dgm:cxn modelId="{36E6ADB9-D41C-41B0-A6C0-C254C2DE3A41}" type="presOf" srcId="{F2F1B439-4C61-4440-A247-0BD17AC7E969}" destId="{804150D2-87A9-4282-AD72-E00943271C5D}" srcOrd="0" destOrd="0" presId="urn:microsoft.com/office/officeart/2008/layout/LinedList"/>
    <dgm:cxn modelId="{D7081E05-DE6B-4DA2-AA6A-17CF7EF67811}" srcId="{967DEA49-41E8-4549-8C5C-151CDC4487DF}" destId="{F2F1B439-4C61-4440-A247-0BD17AC7E969}" srcOrd="0" destOrd="0" parTransId="{DF9D4E4C-79DC-4FFC-A6DC-2D359025C785}" sibTransId="{3AA00C1E-4607-4007-A2E4-2A99B614B619}"/>
    <dgm:cxn modelId="{F9489572-6842-482F-9880-B4F0D3A3756C}" type="presOf" srcId="{967DEA49-41E8-4549-8C5C-151CDC4487DF}" destId="{DBFCA051-BF6E-4318-85C4-7F92D72C42EB}" srcOrd="0" destOrd="0" presId="urn:microsoft.com/office/officeart/2008/layout/LinedList"/>
    <dgm:cxn modelId="{14B10E57-CC69-46E4-AFC4-A48198B2D078}" srcId="{967DEA49-41E8-4549-8C5C-151CDC4487DF}" destId="{2F07B688-FD2D-4DDE-8526-48FCB015B592}" srcOrd="3" destOrd="0" parTransId="{EE496475-386D-4302-8A7E-F1C4C3F06A1C}" sibTransId="{34BF41FD-C3E5-49D2-93E3-07A29CBE1601}"/>
    <dgm:cxn modelId="{6DD73B76-8184-4EE5-8D95-F5C3D8DBC869}" type="presOf" srcId="{FAE01D20-AB70-4681-AEA0-B3D0CE1C8C2D}" destId="{DCF6BE8F-73BF-4FC2-B853-39F9B5A48038}" srcOrd="0" destOrd="0" presId="urn:microsoft.com/office/officeart/2008/layout/LinedList"/>
    <dgm:cxn modelId="{B6CE3F04-018B-4275-810E-5E71B076AE49}" type="presOf" srcId="{2F07B688-FD2D-4DDE-8526-48FCB015B592}" destId="{E418520F-282E-47D7-9A95-2B7DE1225983}" srcOrd="0" destOrd="0" presId="urn:microsoft.com/office/officeart/2008/layout/LinedList"/>
    <dgm:cxn modelId="{7C9CC06F-536A-4EBD-A633-55AEC8926234}" type="presOf" srcId="{25ABED92-92D5-4B9D-AEDB-D11B800B7E74}" destId="{97992C9E-6119-4E18-B85F-3C22485E246E}" srcOrd="0" destOrd="0" presId="urn:microsoft.com/office/officeart/2008/layout/LinedList"/>
    <dgm:cxn modelId="{9A51EA82-F21A-4F43-901F-A60EA87EDA7E}" type="presOf" srcId="{A43FC88B-D971-4AF9-A50B-6F9590410A77}" destId="{27785015-910A-4047-947C-0FE8B51A7376}" srcOrd="0" destOrd="0" presId="urn:microsoft.com/office/officeart/2008/layout/LinedList"/>
    <dgm:cxn modelId="{F5F80A5B-3496-4A44-BE90-D19A7E48FD1D}" srcId="{FAE01D20-AB70-4681-AEA0-B3D0CE1C8C2D}" destId="{967DEA49-41E8-4549-8C5C-151CDC4487DF}" srcOrd="0" destOrd="0" parTransId="{9E9C41E4-8CF7-40CD-88E9-F09A74EC490D}" sibTransId="{0005B6F9-E838-4600-8159-25FD6955543A}"/>
    <dgm:cxn modelId="{FB4D318F-E3B4-4B6F-98B7-61E140C82D91}" srcId="{967DEA49-41E8-4549-8C5C-151CDC4487DF}" destId="{25ABED92-92D5-4B9D-AEDB-D11B800B7E74}" srcOrd="1" destOrd="0" parTransId="{CF3F71EE-D15A-4415-9E88-3D4D849D3CF7}" sibTransId="{3BEC53C7-088D-4227-84C8-F3D21487A10C}"/>
    <dgm:cxn modelId="{9DEFBB49-ACD8-4203-9FE8-15E374411D43}" type="presParOf" srcId="{DCF6BE8F-73BF-4FC2-B853-39F9B5A48038}" destId="{BC421E1E-93F3-4BC4-A70F-947BD389DB1A}" srcOrd="0" destOrd="0" presId="urn:microsoft.com/office/officeart/2008/layout/LinedList"/>
    <dgm:cxn modelId="{E029D048-1841-4C9C-88CB-21655D20647F}" type="presParOf" srcId="{DCF6BE8F-73BF-4FC2-B853-39F9B5A48038}" destId="{BEFBE001-D6D1-4E7A-915C-436202D56E96}" srcOrd="1" destOrd="0" presId="urn:microsoft.com/office/officeart/2008/layout/LinedList"/>
    <dgm:cxn modelId="{FF8AD5DB-4E44-47FF-8FF6-1A53DB74A08A}" type="presParOf" srcId="{BEFBE001-D6D1-4E7A-915C-436202D56E96}" destId="{DBFCA051-BF6E-4318-85C4-7F92D72C42EB}" srcOrd="0" destOrd="0" presId="urn:microsoft.com/office/officeart/2008/layout/LinedList"/>
    <dgm:cxn modelId="{B458933A-7360-4155-932B-4685D6807B0C}" type="presParOf" srcId="{BEFBE001-D6D1-4E7A-915C-436202D56E96}" destId="{F4EF5B18-E778-4C61-93AA-2EBEE4F26791}" srcOrd="1" destOrd="0" presId="urn:microsoft.com/office/officeart/2008/layout/LinedList"/>
    <dgm:cxn modelId="{38021AF1-83D6-44D6-A3E9-22A1A492826C}" type="presParOf" srcId="{F4EF5B18-E778-4C61-93AA-2EBEE4F26791}" destId="{057261DB-B15A-4EF2-80D1-AB59E637CF58}" srcOrd="0" destOrd="0" presId="urn:microsoft.com/office/officeart/2008/layout/LinedList"/>
    <dgm:cxn modelId="{DC64646F-9438-4E81-BFC7-AA46A0714B7A}" type="presParOf" srcId="{F4EF5B18-E778-4C61-93AA-2EBEE4F26791}" destId="{FCDF2D3D-BEC9-493B-BBE1-800B7A4DBE03}" srcOrd="1" destOrd="0" presId="urn:microsoft.com/office/officeart/2008/layout/LinedList"/>
    <dgm:cxn modelId="{7F741C5B-4D12-42B5-8FFE-386150CE3B08}" type="presParOf" srcId="{FCDF2D3D-BEC9-493B-BBE1-800B7A4DBE03}" destId="{17DBF471-0C0F-4FE2-9DD7-7B758767119A}" srcOrd="0" destOrd="0" presId="urn:microsoft.com/office/officeart/2008/layout/LinedList"/>
    <dgm:cxn modelId="{6D2F44F4-2F93-4FB0-8E9C-FEAC71E762AC}" type="presParOf" srcId="{FCDF2D3D-BEC9-493B-BBE1-800B7A4DBE03}" destId="{804150D2-87A9-4282-AD72-E00943271C5D}" srcOrd="1" destOrd="0" presId="urn:microsoft.com/office/officeart/2008/layout/LinedList"/>
    <dgm:cxn modelId="{7282B817-4D97-4238-A326-753810F9C6E0}" type="presParOf" srcId="{FCDF2D3D-BEC9-493B-BBE1-800B7A4DBE03}" destId="{88050C1C-64F4-4771-989C-11C9B4D29AAC}" srcOrd="2" destOrd="0" presId="urn:microsoft.com/office/officeart/2008/layout/LinedList"/>
    <dgm:cxn modelId="{F85F15C4-9E9C-4164-B4CC-AFAF75FDF9A7}" type="presParOf" srcId="{F4EF5B18-E778-4C61-93AA-2EBEE4F26791}" destId="{EE678A77-A6F3-4BEE-964C-37E12D77A8B5}" srcOrd="2" destOrd="0" presId="urn:microsoft.com/office/officeart/2008/layout/LinedList"/>
    <dgm:cxn modelId="{3084F2B8-0BC1-4185-A8D7-F1D7DE3C0148}" type="presParOf" srcId="{F4EF5B18-E778-4C61-93AA-2EBEE4F26791}" destId="{0566842D-42DD-4DB4-9F41-0A31A525C178}" srcOrd="3" destOrd="0" presId="urn:microsoft.com/office/officeart/2008/layout/LinedList"/>
    <dgm:cxn modelId="{39340418-F046-4361-A04B-62917F16095C}" type="presParOf" srcId="{F4EF5B18-E778-4C61-93AA-2EBEE4F26791}" destId="{9928D546-AB7E-4EBB-AF79-89610D5C61C4}" srcOrd="4" destOrd="0" presId="urn:microsoft.com/office/officeart/2008/layout/LinedList"/>
    <dgm:cxn modelId="{89FD7FEA-6ABE-4828-8957-79934B92BE76}" type="presParOf" srcId="{9928D546-AB7E-4EBB-AF79-89610D5C61C4}" destId="{5C0BBB32-6041-4B06-A2DD-E6F1A5C8CD0F}" srcOrd="0" destOrd="0" presId="urn:microsoft.com/office/officeart/2008/layout/LinedList"/>
    <dgm:cxn modelId="{948B3A6C-1AC5-4012-8080-728046EB608E}" type="presParOf" srcId="{9928D546-AB7E-4EBB-AF79-89610D5C61C4}" destId="{97992C9E-6119-4E18-B85F-3C22485E246E}" srcOrd="1" destOrd="0" presId="urn:microsoft.com/office/officeart/2008/layout/LinedList"/>
    <dgm:cxn modelId="{A7B1DC68-C866-4371-B084-EA3B9FA8B49E}" type="presParOf" srcId="{9928D546-AB7E-4EBB-AF79-89610D5C61C4}" destId="{05318872-1B0C-4C0E-AF79-64E8404B5059}" srcOrd="2" destOrd="0" presId="urn:microsoft.com/office/officeart/2008/layout/LinedList"/>
    <dgm:cxn modelId="{2F4A6B8B-6708-4E31-8CD9-895BFAF467F2}" type="presParOf" srcId="{F4EF5B18-E778-4C61-93AA-2EBEE4F26791}" destId="{E058D706-E90E-4009-BB26-2A588C3F83DB}" srcOrd="5" destOrd="0" presId="urn:microsoft.com/office/officeart/2008/layout/LinedList"/>
    <dgm:cxn modelId="{003D5F89-87A7-4896-BCEA-A884187E8837}" type="presParOf" srcId="{F4EF5B18-E778-4C61-93AA-2EBEE4F26791}" destId="{72F199D7-E798-46C5-9241-5D88C4359CC0}" srcOrd="6" destOrd="0" presId="urn:microsoft.com/office/officeart/2008/layout/LinedList"/>
    <dgm:cxn modelId="{C93942CE-BF82-4984-8B05-0F4CDEEAEF6E}" type="presParOf" srcId="{F4EF5B18-E778-4C61-93AA-2EBEE4F26791}" destId="{C20027F3-A37D-4144-AD36-BC14C876059D}" srcOrd="7" destOrd="0" presId="urn:microsoft.com/office/officeart/2008/layout/LinedList"/>
    <dgm:cxn modelId="{9BC38201-2E3C-4314-82A2-94A6B05A0B38}" type="presParOf" srcId="{C20027F3-A37D-4144-AD36-BC14C876059D}" destId="{E19ECDC9-8730-42D4-A5D1-F1D1A7362379}" srcOrd="0" destOrd="0" presId="urn:microsoft.com/office/officeart/2008/layout/LinedList"/>
    <dgm:cxn modelId="{AEECFB05-CD08-40B6-A320-408722D2789C}" type="presParOf" srcId="{C20027F3-A37D-4144-AD36-BC14C876059D}" destId="{27785015-910A-4047-947C-0FE8B51A7376}" srcOrd="1" destOrd="0" presId="urn:microsoft.com/office/officeart/2008/layout/LinedList"/>
    <dgm:cxn modelId="{1E99EFBC-9E0E-4922-B52E-9A3DCBC318D6}" type="presParOf" srcId="{C20027F3-A37D-4144-AD36-BC14C876059D}" destId="{67862029-E2A0-4A79-9F3B-1E92D3E6F7C6}" srcOrd="2" destOrd="0" presId="urn:microsoft.com/office/officeart/2008/layout/LinedList"/>
    <dgm:cxn modelId="{857ACB0D-7665-4A89-BFAF-40BA9390C8AD}" type="presParOf" srcId="{F4EF5B18-E778-4C61-93AA-2EBEE4F26791}" destId="{5AE12F41-8996-4603-BC9B-0F83FFFA8E73}" srcOrd="8" destOrd="0" presId="urn:microsoft.com/office/officeart/2008/layout/LinedList"/>
    <dgm:cxn modelId="{DD05E8D2-92EC-419D-89DE-AC2782C9647E}" type="presParOf" srcId="{F4EF5B18-E778-4C61-93AA-2EBEE4F26791}" destId="{234EB88B-3ADE-4675-9DD2-49EB015F2881}" srcOrd="9" destOrd="0" presId="urn:microsoft.com/office/officeart/2008/layout/LinedList"/>
    <dgm:cxn modelId="{979D66FC-FD92-4219-A378-9579AD8E1A79}" type="presParOf" srcId="{F4EF5B18-E778-4C61-93AA-2EBEE4F26791}" destId="{8D900187-1376-43F9-972E-F669F102D473}" srcOrd="10" destOrd="0" presId="urn:microsoft.com/office/officeart/2008/layout/LinedList"/>
    <dgm:cxn modelId="{F1681B77-45C1-4818-A20C-420477215581}" type="presParOf" srcId="{8D900187-1376-43F9-972E-F669F102D473}" destId="{ACCD62C9-0EF9-4A29-A4BD-370AAFA41A03}" srcOrd="0" destOrd="0" presId="urn:microsoft.com/office/officeart/2008/layout/LinedList"/>
    <dgm:cxn modelId="{812A59E3-B4CA-4E1A-B798-14870E9F2F8D}" type="presParOf" srcId="{8D900187-1376-43F9-972E-F669F102D473}" destId="{E418520F-282E-47D7-9A95-2B7DE1225983}" srcOrd="1" destOrd="0" presId="urn:microsoft.com/office/officeart/2008/layout/LinedList"/>
    <dgm:cxn modelId="{B6C794AB-4625-48AD-8B22-340355DBDA2F}" type="presParOf" srcId="{8D900187-1376-43F9-972E-F669F102D473}" destId="{F4D1B3B6-835F-4E19-B80F-FD774DD39B4B}" srcOrd="2" destOrd="0" presId="urn:microsoft.com/office/officeart/2008/layout/LinedList"/>
    <dgm:cxn modelId="{375896E9-4359-4AD8-9F6B-50F593E34499}" type="presParOf" srcId="{F4EF5B18-E778-4C61-93AA-2EBEE4F26791}" destId="{CC1CF0A6-E23B-4DBB-BC2C-8BE65A7441EE}" srcOrd="11" destOrd="0" presId="urn:microsoft.com/office/officeart/2008/layout/LinedList"/>
    <dgm:cxn modelId="{EE746F0C-7C36-4628-831C-7AFFFD3585CD}" type="presParOf" srcId="{F4EF5B18-E778-4C61-93AA-2EBEE4F26791}" destId="{7C4C52AC-CCE8-4868-A2B8-85D9F9603E0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D01A2F-B993-4527-A6E5-123565D6491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DC6CD-1EAD-4EBF-BB81-6C55F498C159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/>
              <a:ea typeface="+mn-ea"/>
              <a:cs typeface="+mn-cs"/>
            </a:rPr>
            <a:t>Model focus</a:t>
          </a:r>
          <a:endParaRPr lang="en-US" dirty="0">
            <a:solidFill>
              <a:schemeClr val="tx2"/>
            </a:solidFill>
          </a:endParaRPr>
        </a:p>
      </dgm:t>
    </dgm:pt>
    <dgm:pt modelId="{85B97619-1340-4B64-8397-C5C9D07BB5E8}" type="parTrans" cxnId="{8FB41F9D-8193-4B43-95E9-325A2B0C2274}">
      <dgm:prSet/>
      <dgm:spPr/>
      <dgm:t>
        <a:bodyPr/>
        <a:lstStyle/>
        <a:p>
          <a:endParaRPr lang="en-US"/>
        </a:p>
      </dgm:t>
    </dgm:pt>
    <dgm:pt modelId="{34855863-E3BD-4A26-B544-2110EAFB9DB8}" type="sibTrans" cxnId="{8FB41F9D-8193-4B43-95E9-325A2B0C2274}">
      <dgm:prSet/>
      <dgm:spPr/>
      <dgm:t>
        <a:bodyPr/>
        <a:lstStyle/>
        <a:p>
          <a:endParaRPr lang="en-US"/>
        </a:p>
      </dgm:t>
    </dgm:pt>
    <dgm:pt modelId="{3132384D-D0B2-479C-BF32-C8B96C9BD1B8}">
      <dgm:prSet phldrT="[Text]"/>
      <dgm:spPr/>
      <dgm:t>
        <a:bodyPr/>
        <a:lstStyle/>
        <a:p>
          <a:r>
            <a:rPr lang="en-US" b="1" dirty="0" smtClean="0"/>
            <a:t>The model simulates operation and future developments of European gas sector for a middle- and long time periods</a:t>
          </a:r>
          <a:endParaRPr lang="en-US" b="1" dirty="0"/>
        </a:p>
      </dgm:t>
    </dgm:pt>
    <dgm:pt modelId="{1CC78601-EC31-4526-8191-A50C4ACA7D1A}" type="parTrans" cxnId="{7934341A-2FEE-4746-8854-139D56C34885}">
      <dgm:prSet/>
      <dgm:spPr/>
      <dgm:t>
        <a:bodyPr/>
        <a:lstStyle/>
        <a:p>
          <a:endParaRPr lang="en-US"/>
        </a:p>
      </dgm:t>
    </dgm:pt>
    <dgm:pt modelId="{D4818A17-9212-4681-AE98-88C00136821F}" type="sibTrans" cxnId="{7934341A-2FEE-4746-8854-139D56C34885}">
      <dgm:prSet/>
      <dgm:spPr/>
      <dgm:t>
        <a:bodyPr/>
        <a:lstStyle/>
        <a:p>
          <a:endParaRPr lang="en-US"/>
        </a:p>
      </dgm:t>
    </dgm:pt>
    <dgm:pt modelId="{821EF314-2609-45CB-B812-F21BA870BCA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/>
              <a:ea typeface="+mn-ea"/>
              <a:cs typeface="+mn-cs"/>
            </a:rPr>
            <a:t>Model scope</a:t>
          </a:r>
          <a:endParaRPr lang="en-US" dirty="0">
            <a:solidFill>
              <a:schemeClr val="tx2"/>
            </a:solidFill>
          </a:endParaRPr>
        </a:p>
      </dgm:t>
    </dgm:pt>
    <dgm:pt modelId="{E2374A76-7830-4EB8-9AA8-5B53B350C959}" type="parTrans" cxnId="{70EE7F0D-E28D-43FB-9D52-EFAD46FE34A3}">
      <dgm:prSet/>
      <dgm:spPr/>
      <dgm:t>
        <a:bodyPr/>
        <a:lstStyle/>
        <a:p>
          <a:endParaRPr lang="en-US"/>
        </a:p>
      </dgm:t>
    </dgm:pt>
    <dgm:pt modelId="{C094B2EE-9C81-4070-809F-27CD8D0BB874}" type="sibTrans" cxnId="{70EE7F0D-E28D-43FB-9D52-EFAD46FE34A3}">
      <dgm:prSet/>
      <dgm:spPr/>
      <dgm:t>
        <a:bodyPr/>
        <a:lstStyle/>
        <a:p>
          <a:endParaRPr lang="en-US"/>
        </a:p>
      </dgm:t>
    </dgm:pt>
    <dgm:pt modelId="{9DB26725-58AE-4C36-AB81-53C3717B3624}">
      <dgm:prSet phldrT="[Text]"/>
      <dgm:spPr/>
      <dgm:t>
        <a:bodyPr/>
        <a:lstStyle/>
        <a:p>
          <a:r>
            <a:rPr lang="en-US" b="1" dirty="0" smtClean="0"/>
            <a:t>European, FSU, North Africa and Middle East countries</a:t>
          </a:r>
          <a:endParaRPr lang="en-US" dirty="0"/>
        </a:p>
      </dgm:t>
    </dgm:pt>
    <dgm:pt modelId="{0B2BB69A-0908-41E1-8AA6-C70C7CA786E5}" type="parTrans" cxnId="{7E838F48-9044-40C7-B2D6-A6A5011F872D}">
      <dgm:prSet/>
      <dgm:spPr/>
      <dgm:t>
        <a:bodyPr/>
        <a:lstStyle/>
        <a:p>
          <a:endParaRPr lang="en-US"/>
        </a:p>
      </dgm:t>
    </dgm:pt>
    <dgm:pt modelId="{F7E9D531-E088-419B-A42F-82957EC6473D}" type="sibTrans" cxnId="{7E838F48-9044-40C7-B2D6-A6A5011F872D}">
      <dgm:prSet/>
      <dgm:spPr/>
      <dgm:t>
        <a:bodyPr/>
        <a:lstStyle/>
        <a:p>
          <a:endParaRPr lang="en-US"/>
        </a:p>
      </dgm:t>
    </dgm:pt>
    <dgm:pt modelId="{C703237E-52DB-471A-BDBC-4CADE304837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2"/>
              </a:solidFill>
              <a:latin typeface="Arial"/>
              <a:ea typeface="+mn-ea"/>
              <a:cs typeface="+mn-cs"/>
            </a:rPr>
            <a:t>Model output</a:t>
          </a:r>
          <a:endParaRPr lang="en-US" dirty="0">
            <a:solidFill>
              <a:schemeClr val="tx2"/>
            </a:solidFill>
          </a:endParaRPr>
        </a:p>
      </dgm:t>
    </dgm:pt>
    <dgm:pt modelId="{A0F97EBB-A2B6-4D14-A18D-4A9278B98AF4}" type="parTrans" cxnId="{AD611DA4-443D-4A61-BC80-F7BA46DD278B}">
      <dgm:prSet/>
      <dgm:spPr/>
      <dgm:t>
        <a:bodyPr/>
        <a:lstStyle/>
        <a:p>
          <a:endParaRPr lang="en-US"/>
        </a:p>
      </dgm:t>
    </dgm:pt>
    <dgm:pt modelId="{9E5FDC11-0EFF-4C70-A054-A91A995AA779}" type="sibTrans" cxnId="{AD611DA4-443D-4A61-BC80-F7BA46DD278B}">
      <dgm:prSet/>
      <dgm:spPr/>
      <dgm:t>
        <a:bodyPr/>
        <a:lstStyle/>
        <a:p>
          <a:endParaRPr lang="en-US"/>
        </a:p>
      </dgm:t>
    </dgm:pt>
    <dgm:pt modelId="{382E12BB-5E04-4854-9446-D1BA643EDD43}">
      <dgm:prSet phldrT="[Text]"/>
      <dgm:spPr/>
      <dgm:t>
        <a:bodyPr/>
        <a:lstStyle/>
        <a:p>
          <a:r>
            <a:rPr lang="en-US" b="1" dirty="0" smtClean="0"/>
            <a:t>Production</a:t>
          </a:r>
          <a:r>
            <a:rPr lang="de-DE" b="1" dirty="0" smtClean="0"/>
            <a:t>&amp;</a:t>
          </a:r>
          <a:r>
            <a:rPr lang="en-US" b="1" dirty="0" smtClean="0"/>
            <a:t>Consumption volumes</a:t>
          </a:r>
          <a:endParaRPr lang="en-US" b="1" dirty="0"/>
        </a:p>
      </dgm:t>
    </dgm:pt>
    <dgm:pt modelId="{E4E7EC2F-7FCC-4AA4-8780-60F287E1BA19}" type="parTrans" cxnId="{38E2C036-1851-4580-881D-539DD7DA71C5}">
      <dgm:prSet/>
      <dgm:spPr/>
      <dgm:t>
        <a:bodyPr/>
        <a:lstStyle/>
        <a:p>
          <a:endParaRPr lang="en-US"/>
        </a:p>
      </dgm:t>
    </dgm:pt>
    <dgm:pt modelId="{24CCC4E8-79BB-43C2-8232-5868B044EC0C}" type="sibTrans" cxnId="{38E2C036-1851-4580-881D-539DD7DA71C5}">
      <dgm:prSet/>
      <dgm:spPr/>
      <dgm:t>
        <a:bodyPr/>
        <a:lstStyle/>
        <a:p>
          <a:endParaRPr lang="en-US"/>
        </a:p>
      </dgm:t>
    </dgm:pt>
    <dgm:pt modelId="{E4CC3EA9-8098-47C0-971D-7CFBD2196B5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2"/>
              </a:solidFill>
            </a:rPr>
            <a:t>Model approach</a:t>
          </a:r>
        </a:p>
      </dgm:t>
    </dgm:pt>
    <dgm:pt modelId="{258374AC-4E18-47C3-8CF0-31BDDEE08843}" type="parTrans" cxnId="{B5830B96-8DB2-41C9-BEAD-8ECD1262B190}">
      <dgm:prSet/>
      <dgm:spPr/>
      <dgm:t>
        <a:bodyPr/>
        <a:lstStyle/>
        <a:p>
          <a:endParaRPr lang="en-US"/>
        </a:p>
      </dgm:t>
    </dgm:pt>
    <dgm:pt modelId="{A7A228EC-9F6F-4985-9965-DFC4FCE403E6}" type="sibTrans" cxnId="{B5830B96-8DB2-41C9-BEAD-8ECD1262B190}">
      <dgm:prSet/>
      <dgm:spPr/>
      <dgm:t>
        <a:bodyPr/>
        <a:lstStyle/>
        <a:p>
          <a:endParaRPr lang="en-US"/>
        </a:p>
      </dgm:t>
    </dgm:pt>
    <dgm:pt modelId="{65FBF480-8DCF-4044-B1C0-91A051C2EF1F}">
      <dgm:prSet phldrT="[Text]"/>
      <dgm:spPr/>
      <dgm:t>
        <a:bodyPr/>
        <a:lstStyle/>
        <a:p>
          <a:r>
            <a:rPr lang="en-US" b="1" dirty="0" smtClean="0"/>
            <a:t>Model formulated as a mixed complementarity problem (MCP)</a:t>
          </a:r>
          <a:endParaRPr lang="en-US" b="1" dirty="0"/>
        </a:p>
      </dgm:t>
    </dgm:pt>
    <dgm:pt modelId="{AAA3C786-1E3B-4929-B0CF-B706861E5A04}" type="parTrans" cxnId="{F97AEF57-3741-40AB-BA51-8189D4EDCDC9}">
      <dgm:prSet/>
      <dgm:spPr/>
      <dgm:t>
        <a:bodyPr/>
        <a:lstStyle/>
        <a:p>
          <a:endParaRPr lang="en-US"/>
        </a:p>
      </dgm:t>
    </dgm:pt>
    <dgm:pt modelId="{2F31FEE2-0FEE-4E29-93D7-47DEC7AA09DE}" type="sibTrans" cxnId="{F97AEF57-3741-40AB-BA51-8189D4EDCDC9}">
      <dgm:prSet/>
      <dgm:spPr/>
      <dgm:t>
        <a:bodyPr/>
        <a:lstStyle/>
        <a:p>
          <a:endParaRPr lang="en-US"/>
        </a:p>
      </dgm:t>
    </dgm:pt>
    <dgm:pt modelId="{60AEA4FA-C6BA-4090-8C5D-8B577EED2F1A}">
      <dgm:prSet phldrT="[Text]"/>
      <dgm:spPr/>
      <dgm:t>
        <a:bodyPr/>
        <a:lstStyle/>
        <a:p>
          <a:r>
            <a:rPr lang="en-US" b="1" dirty="0" smtClean="0"/>
            <a:t>Solved in GAMS</a:t>
          </a:r>
          <a:endParaRPr lang="en-US" b="1" dirty="0"/>
        </a:p>
      </dgm:t>
    </dgm:pt>
    <dgm:pt modelId="{F0ACE4E0-93B8-4C31-B66B-7F779E78822C}" type="parTrans" cxnId="{BE40720F-C267-4A8A-8D28-A0FAAD790F39}">
      <dgm:prSet/>
      <dgm:spPr/>
      <dgm:t>
        <a:bodyPr/>
        <a:lstStyle/>
        <a:p>
          <a:endParaRPr lang="en-US"/>
        </a:p>
      </dgm:t>
    </dgm:pt>
    <dgm:pt modelId="{07157FA6-0187-4A4E-9C10-8502C6BADE48}" type="sibTrans" cxnId="{BE40720F-C267-4A8A-8D28-A0FAAD790F39}">
      <dgm:prSet/>
      <dgm:spPr/>
      <dgm:t>
        <a:bodyPr/>
        <a:lstStyle/>
        <a:p>
          <a:endParaRPr lang="en-US"/>
        </a:p>
      </dgm:t>
    </dgm:pt>
    <dgm:pt modelId="{40814F19-F413-4B6F-88E8-5EE45633E6FA}">
      <dgm:prSet/>
      <dgm:spPr/>
      <dgm:t>
        <a:bodyPr/>
        <a:lstStyle/>
        <a:p>
          <a:r>
            <a:rPr lang="en-US" b="1" dirty="0" smtClean="0"/>
            <a:t>LNG liquefaction and regasification terminals </a:t>
          </a:r>
          <a:endParaRPr lang="en-US" b="1" dirty="0"/>
        </a:p>
      </dgm:t>
    </dgm:pt>
    <dgm:pt modelId="{55AE141A-C05A-47EA-91F5-E341C25D3995}" type="parTrans" cxnId="{965CBD40-C723-4263-B2FE-496F08553994}">
      <dgm:prSet/>
      <dgm:spPr/>
      <dgm:t>
        <a:bodyPr/>
        <a:lstStyle/>
        <a:p>
          <a:endParaRPr lang="en-US"/>
        </a:p>
      </dgm:t>
    </dgm:pt>
    <dgm:pt modelId="{A33D29BF-C15E-4B6E-B921-CD2AAACA2342}" type="sibTrans" cxnId="{965CBD40-C723-4263-B2FE-496F08553994}">
      <dgm:prSet/>
      <dgm:spPr/>
      <dgm:t>
        <a:bodyPr/>
        <a:lstStyle/>
        <a:p>
          <a:endParaRPr lang="en-US"/>
        </a:p>
      </dgm:t>
    </dgm:pt>
    <dgm:pt modelId="{54FA8240-0A49-48DD-95B4-6A1FDDF6C691}">
      <dgm:prSet/>
      <dgm:spPr/>
      <dgm:t>
        <a:bodyPr/>
        <a:lstStyle/>
        <a:p>
          <a:r>
            <a:rPr lang="en-US" b="1" dirty="0" smtClean="0"/>
            <a:t>Storage facilities</a:t>
          </a:r>
          <a:endParaRPr lang="en-US" b="1" dirty="0"/>
        </a:p>
      </dgm:t>
    </dgm:pt>
    <dgm:pt modelId="{87773F1F-4EAF-4844-8D74-903E8619139E}" type="parTrans" cxnId="{DB84A7D6-639B-431B-8E09-A60CC44DB187}">
      <dgm:prSet/>
      <dgm:spPr/>
      <dgm:t>
        <a:bodyPr/>
        <a:lstStyle/>
        <a:p>
          <a:endParaRPr lang="en-US"/>
        </a:p>
      </dgm:t>
    </dgm:pt>
    <dgm:pt modelId="{7B6877BA-8D36-4FFB-BCC4-29CA9A3B57DC}" type="sibTrans" cxnId="{DB84A7D6-639B-431B-8E09-A60CC44DB187}">
      <dgm:prSet/>
      <dgm:spPr/>
      <dgm:t>
        <a:bodyPr/>
        <a:lstStyle/>
        <a:p>
          <a:endParaRPr lang="en-US"/>
        </a:p>
      </dgm:t>
    </dgm:pt>
    <dgm:pt modelId="{8BEE6EDE-A178-477F-A4E9-53E8EE816DCC}">
      <dgm:prSet/>
      <dgm:spPr/>
      <dgm:t>
        <a:bodyPr/>
        <a:lstStyle/>
        <a:p>
          <a:endParaRPr lang="en-US" b="1" dirty="0"/>
        </a:p>
      </dgm:t>
    </dgm:pt>
    <dgm:pt modelId="{8E67E812-565A-40A4-8249-0EF7D9120FCB}" type="parTrans" cxnId="{06459A2E-B011-42A4-99F7-A76C937A9FDE}">
      <dgm:prSet/>
      <dgm:spPr/>
      <dgm:t>
        <a:bodyPr/>
        <a:lstStyle/>
        <a:p>
          <a:endParaRPr lang="en-US"/>
        </a:p>
      </dgm:t>
    </dgm:pt>
    <dgm:pt modelId="{D764B743-E3DA-426D-9CE1-CA7A358DDAB6}" type="sibTrans" cxnId="{06459A2E-B011-42A4-99F7-A76C937A9FDE}">
      <dgm:prSet/>
      <dgm:spPr/>
      <dgm:t>
        <a:bodyPr/>
        <a:lstStyle/>
        <a:p>
          <a:endParaRPr lang="en-US"/>
        </a:p>
      </dgm:t>
    </dgm:pt>
    <dgm:pt modelId="{C30E5FA1-FD2A-4AB5-B34C-E2A4B5906192}">
      <dgm:prSet phldrT="[Text]"/>
      <dgm:spPr/>
      <dgm:t>
        <a:bodyPr/>
        <a:lstStyle/>
        <a:p>
          <a:r>
            <a:rPr lang="en-US" b="1" dirty="0" smtClean="0"/>
            <a:t>Natural gas pipeline infrastructure</a:t>
          </a:r>
          <a:endParaRPr lang="en-US" b="1" dirty="0"/>
        </a:p>
      </dgm:t>
    </dgm:pt>
    <dgm:pt modelId="{F728B4EA-5021-44A4-8DEC-E80AA4F8AF32}" type="parTrans" cxnId="{287BC65A-7148-4F21-BE7E-D489E0682D24}">
      <dgm:prSet/>
      <dgm:spPr/>
      <dgm:t>
        <a:bodyPr/>
        <a:lstStyle/>
        <a:p>
          <a:endParaRPr lang="en-US"/>
        </a:p>
      </dgm:t>
    </dgm:pt>
    <dgm:pt modelId="{25C9D1C2-C9A9-4DE8-9E93-3DDD529B3E04}" type="sibTrans" cxnId="{287BC65A-7148-4F21-BE7E-D489E0682D24}">
      <dgm:prSet/>
      <dgm:spPr/>
      <dgm:t>
        <a:bodyPr/>
        <a:lstStyle/>
        <a:p>
          <a:endParaRPr lang="en-US"/>
        </a:p>
      </dgm:t>
    </dgm:pt>
    <dgm:pt modelId="{A92F82ED-2C0C-4C38-902B-35766954173C}">
      <dgm:prSet/>
      <dgm:spPr/>
      <dgm:t>
        <a:bodyPr/>
        <a:lstStyle/>
        <a:p>
          <a:endParaRPr lang="en-US" dirty="0"/>
        </a:p>
      </dgm:t>
    </dgm:pt>
    <dgm:pt modelId="{2675A26B-E57C-4E7E-A3A4-31E9B054CDC4}" type="parTrans" cxnId="{8BA830F9-1D88-49AF-8D99-758648EBBC09}">
      <dgm:prSet/>
      <dgm:spPr/>
      <dgm:t>
        <a:bodyPr/>
        <a:lstStyle/>
        <a:p>
          <a:endParaRPr lang="en-US"/>
        </a:p>
      </dgm:t>
    </dgm:pt>
    <dgm:pt modelId="{96C28B6A-1AD4-4754-B02F-A03376258076}" type="sibTrans" cxnId="{8BA830F9-1D88-49AF-8D99-758648EBBC09}">
      <dgm:prSet/>
      <dgm:spPr/>
      <dgm:t>
        <a:bodyPr/>
        <a:lstStyle/>
        <a:p>
          <a:endParaRPr lang="en-US"/>
        </a:p>
      </dgm:t>
    </dgm:pt>
    <dgm:pt modelId="{E034B6CB-5840-4076-ADDA-99ED293AC7DE}">
      <dgm:prSet/>
      <dgm:spPr/>
      <dgm:t>
        <a:bodyPr/>
        <a:lstStyle/>
        <a:p>
          <a:r>
            <a:rPr lang="en-US" b="1" dirty="0" smtClean="0"/>
            <a:t>Seasonal storage dispatch </a:t>
          </a:r>
          <a:endParaRPr lang="en-US" b="1" dirty="0"/>
        </a:p>
      </dgm:t>
    </dgm:pt>
    <dgm:pt modelId="{E167280C-4923-4EDE-9DA1-70ADC8D2A080}" type="parTrans" cxnId="{8BB31B41-3E45-4B1D-BE75-052787ED48FE}">
      <dgm:prSet/>
      <dgm:spPr/>
      <dgm:t>
        <a:bodyPr/>
        <a:lstStyle/>
        <a:p>
          <a:endParaRPr lang="en-US"/>
        </a:p>
      </dgm:t>
    </dgm:pt>
    <dgm:pt modelId="{4D382336-1816-41C9-8121-F5EF4565F7B7}" type="sibTrans" cxnId="{8BB31B41-3E45-4B1D-BE75-052787ED48FE}">
      <dgm:prSet/>
      <dgm:spPr/>
      <dgm:t>
        <a:bodyPr/>
        <a:lstStyle/>
        <a:p>
          <a:endParaRPr lang="en-US"/>
        </a:p>
      </dgm:t>
    </dgm:pt>
    <dgm:pt modelId="{C7F06D76-A4CE-4477-A515-8A15BD414578}">
      <dgm:prSet/>
      <dgm:spPr/>
      <dgm:t>
        <a:bodyPr/>
        <a:lstStyle/>
        <a:p>
          <a:r>
            <a:rPr lang="en-US" b="1" dirty="0" smtClean="0"/>
            <a:t>Gas traded volumes </a:t>
          </a:r>
          <a:endParaRPr lang="en-US" b="1" dirty="0"/>
        </a:p>
      </dgm:t>
    </dgm:pt>
    <dgm:pt modelId="{0DDB5A5C-B55A-45D7-ADA4-346C3659789F}" type="parTrans" cxnId="{D15E993E-E10A-44A0-9B29-7B0420197E9E}">
      <dgm:prSet/>
      <dgm:spPr/>
      <dgm:t>
        <a:bodyPr/>
        <a:lstStyle/>
        <a:p>
          <a:endParaRPr lang="en-US"/>
        </a:p>
      </dgm:t>
    </dgm:pt>
    <dgm:pt modelId="{1DBF7D69-8661-46AE-A103-D27A77707D7C}" type="sibTrans" cxnId="{D15E993E-E10A-44A0-9B29-7B0420197E9E}">
      <dgm:prSet/>
      <dgm:spPr/>
      <dgm:t>
        <a:bodyPr/>
        <a:lstStyle/>
        <a:p>
          <a:endParaRPr lang="en-US"/>
        </a:p>
      </dgm:t>
    </dgm:pt>
    <dgm:pt modelId="{2F30C62A-E077-4AD4-AB11-3FDAD340ADCB}">
      <dgm:prSet/>
      <dgm:spPr/>
      <dgm:t>
        <a:bodyPr/>
        <a:lstStyle/>
        <a:p>
          <a:r>
            <a:rPr lang="en-US" b="1" dirty="0" smtClean="0"/>
            <a:t>Physical gas flow volumes</a:t>
          </a:r>
          <a:endParaRPr lang="en-US" b="1" dirty="0"/>
        </a:p>
      </dgm:t>
    </dgm:pt>
    <dgm:pt modelId="{771280B6-4B24-4C39-8ACB-4A9BCDE0A265}" type="parTrans" cxnId="{9FEE2F9D-4B90-4B60-B263-876941AFE89F}">
      <dgm:prSet/>
      <dgm:spPr/>
      <dgm:t>
        <a:bodyPr/>
        <a:lstStyle/>
        <a:p>
          <a:endParaRPr lang="en-US"/>
        </a:p>
      </dgm:t>
    </dgm:pt>
    <dgm:pt modelId="{59B1AC16-97D8-43E4-8146-FB9F8237A12F}" type="sibTrans" cxnId="{9FEE2F9D-4B90-4B60-B263-876941AFE89F}">
      <dgm:prSet/>
      <dgm:spPr/>
      <dgm:t>
        <a:bodyPr/>
        <a:lstStyle/>
        <a:p>
          <a:endParaRPr lang="en-US"/>
        </a:p>
      </dgm:t>
    </dgm:pt>
    <dgm:pt modelId="{AB8031FB-B619-4B41-94B1-C0D1CCFCBD92}">
      <dgm:prSet/>
      <dgm:spPr/>
      <dgm:t>
        <a:bodyPr/>
        <a:lstStyle/>
        <a:p>
          <a:r>
            <a:rPr lang="en-US" b="1" dirty="0" smtClean="0"/>
            <a:t>Price levels for natural gas</a:t>
          </a:r>
          <a:endParaRPr lang="en-US" b="1" dirty="0"/>
        </a:p>
      </dgm:t>
    </dgm:pt>
    <dgm:pt modelId="{8DEB922D-DCB2-46B7-BADD-BBCA7E14954C}" type="parTrans" cxnId="{79349C69-7E4E-4100-BE51-5B330874107E}">
      <dgm:prSet/>
      <dgm:spPr/>
      <dgm:t>
        <a:bodyPr/>
        <a:lstStyle/>
        <a:p>
          <a:endParaRPr lang="en-US"/>
        </a:p>
      </dgm:t>
    </dgm:pt>
    <dgm:pt modelId="{8D9C9F72-FB19-4A82-AE42-6538F68682FC}" type="sibTrans" cxnId="{79349C69-7E4E-4100-BE51-5B330874107E}">
      <dgm:prSet/>
      <dgm:spPr/>
      <dgm:t>
        <a:bodyPr/>
        <a:lstStyle/>
        <a:p>
          <a:endParaRPr lang="en-US"/>
        </a:p>
      </dgm:t>
    </dgm:pt>
    <dgm:pt modelId="{13D02C5C-C80C-493F-8C18-9CA3815CC616}" type="pres">
      <dgm:prSet presAssocID="{00D01A2F-B993-4527-A6E5-123565D6491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479362-EC49-40D1-BFAD-E2BECE4CF123}" type="pres">
      <dgm:prSet presAssocID="{134DC6CD-1EAD-4EBF-BB81-6C55F498C159}" presName="parentLin" presStyleCnt="0"/>
      <dgm:spPr/>
    </dgm:pt>
    <dgm:pt modelId="{7CCF80A8-748B-42D6-A0B6-81EEB89AF22B}" type="pres">
      <dgm:prSet presAssocID="{134DC6CD-1EAD-4EBF-BB81-6C55F498C15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680DDE55-2595-494E-8364-C314ECD2791D}" type="pres">
      <dgm:prSet presAssocID="{134DC6CD-1EAD-4EBF-BB81-6C55F498C15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88FA4-B495-4B0F-B792-04FE4FEFB0DA}" type="pres">
      <dgm:prSet presAssocID="{134DC6CD-1EAD-4EBF-BB81-6C55F498C159}" presName="negativeSpace" presStyleCnt="0"/>
      <dgm:spPr/>
    </dgm:pt>
    <dgm:pt modelId="{BC92D7FC-D630-4DA6-AAB8-68858FE95063}" type="pres">
      <dgm:prSet presAssocID="{134DC6CD-1EAD-4EBF-BB81-6C55F498C159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7804B-8EDE-4CFC-A717-A9D2CAA7B537}" type="pres">
      <dgm:prSet presAssocID="{34855863-E3BD-4A26-B544-2110EAFB9DB8}" presName="spaceBetweenRectangles" presStyleCnt="0"/>
      <dgm:spPr/>
    </dgm:pt>
    <dgm:pt modelId="{9A3D667B-172B-4DE2-A0C0-5EB3887FF4C7}" type="pres">
      <dgm:prSet presAssocID="{821EF314-2609-45CB-B812-F21BA870BCAF}" presName="parentLin" presStyleCnt="0"/>
      <dgm:spPr/>
    </dgm:pt>
    <dgm:pt modelId="{417BF422-6E28-41BB-8183-2669FD8E5E73}" type="pres">
      <dgm:prSet presAssocID="{821EF314-2609-45CB-B812-F21BA870BCA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7B4A505-F733-46E5-A011-7EAAEEF85349}" type="pres">
      <dgm:prSet presAssocID="{821EF314-2609-45CB-B812-F21BA870BCA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A71C0-29DE-492F-8F65-86A13D769F82}" type="pres">
      <dgm:prSet presAssocID="{821EF314-2609-45CB-B812-F21BA870BCAF}" presName="negativeSpace" presStyleCnt="0"/>
      <dgm:spPr/>
    </dgm:pt>
    <dgm:pt modelId="{D92B3D84-E15A-445F-BA19-1714187451E5}" type="pres">
      <dgm:prSet presAssocID="{821EF314-2609-45CB-B812-F21BA870BCAF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FCF7C-E342-47A2-9571-7776BC7BD052}" type="pres">
      <dgm:prSet presAssocID="{C094B2EE-9C81-4070-809F-27CD8D0BB874}" presName="spaceBetweenRectangles" presStyleCnt="0"/>
      <dgm:spPr/>
    </dgm:pt>
    <dgm:pt modelId="{96ED0806-6995-4F80-8826-9D0065523B57}" type="pres">
      <dgm:prSet presAssocID="{C703237E-52DB-471A-BDBC-4CADE304837E}" presName="parentLin" presStyleCnt="0"/>
      <dgm:spPr/>
    </dgm:pt>
    <dgm:pt modelId="{31C39276-8EC1-45FA-87A7-32146DF14853}" type="pres">
      <dgm:prSet presAssocID="{C703237E-52DB-471A-BDBC-4CADE304837E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D3928226-17A1-454E-B584-78D22FF63E40}" type="pres">
      <dgm:prSet presAssocID="{C703237E-52DB-471A-BDBC-4CADE304837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3962A-3D7D-4F0B-B708-62A04CA7830B}" type="pres">
      <dgm:prSet presAssocID="{C703237E-52DB-471A-BDBC-4CADE304837E}" presName="negativeSpace" presStyleCnt="0"/>
      <dgm:spPr/>
    </dgm:pt>
    <dgm:pt modelId="{47685219-156B-4215-8FE2-F709E2F30D70}" type="pres">
      <dgm:prSet presAssocID="{C703237E-52DB-471A-BDBC-4CADE304837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66C19-180D-4528-9BAD-7A8EE699A060}" type="pres">
      <dgm:prSet presAssocID="{9E5FDC11-0EFF-4C70-A054-A91A995AA779}" presName="spaceBetweenRectangles" presStyleCnt="0"/>
      <dgm:spPr/>
    </dgm:pt>
    <dgm:pt modelId="{56CC570F-656A-4FBB-86FE-A9562D0FAF10}" type="pres">
      <dgm:prSet presAssocID="{E4CC3EA9-8098-47C0-971D-7CFBD2196B50}" presName="parentLin" presStyleCnt="0"/>
      <dgm:spPr/>
    </dgm:pt>
    <dgm:pt modelId="{685E806C-9F7D-47A7-841E-CAB1550D3B73}" type="pres">
      <dgm:prSet presAssocID="{E4CC3EA9-8098-47C0-971D-7CFBD2196B5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DC69A862-67C9-4F0D-B983-A263A9B0B589}" type="pres">
      <dgm:prSet presAssocID="{E4CC3EA9-8098-47C0-971D-7CFBD2196B5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B6309-8E8A-4786-9AB4-DA92C0B9BA81}" type="pres">
      <dgm:prSet presAssocID="{E4CC3EA9-8098-47C0-971D-7CFBD2196B50}" presName="negativeSpace" presStyleCnt="0"/>
      <dgm:spPr/>
    </dgm:pt>
    <dgm:pt modelId="{97A5310C-D2FA-4D37-B223-D923D2FD702B}" type="pres">
      <dgm:prSet presAssocID="{E4CC3EA9-8098-47C0-971D-7CFBD2196B5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349C69-7E4E-4100-BE51-5B330874107E}" srcId="{C703237E-52DB-471A-BDBC-4CADE304837E}" destId="{AB8031FB-B619-4B41-94B1-C0D1CCFCBD92}" srcOrd="3" destOrd="0" parTransId="{8DEB922D-DCB2-46B7-BADD-BBCA7E14954C}" sibTransId="{8D9C9F72-FB19-4A82-AE42-6538F68682FC}"/>
    <dgm:cxn modelId="{287BC65A-7148-4F21-BE7E-D489E0682D24}" srcId="{821EF314-2609-45CB-B812-F21BA870BCAF}" destId="{C30E5FA1-FD2A-4AB5-B34C-E2A4B5906192}" srcOrd="1" destOrd="0" parTransId="{F728B4EA-5021-44A4-8DEC-E80AA4F8AF32}" sibTransId="{25C9D1C2-C9A9-4DE8-9E93-3DDD529B3E04}"/>
    <dgm:cxn modelId="{44568B7A-B699-4901-9E2C-32A3A505FC7E}" type="presOf" srcId="{E4CC3EA9-8098-47C0-971D-7CFBD2196B50}" destId="{DC69A862-67C9-4F0D-B983-A263A9B0B589}" srcOrd="1" destOrd="0" presId="urn:microsoft.com/office/officeart/2005/8/layout/list1"/>
    <dgm:cxn modelId="{7E838F48-9044-40C7-B2D6-A6A5011F872D}" srcId="{821EF314-2609-45CB-B812-F21BA870BCAF}" destId="{9DB26725-58AE-4C36-AB81-53C3717B3624}" srcOrd="0" destOrd="0" parTransId="{0B2BB69A-0908-41E1-8AA6-C70C7CA786E5}" sibTransId="{F7E9D531-E088-419B-A42F-82957EC6473D}"/>
    <dgm:cxn modelId="{4C62AA41-68C5-418A-A9E9-5B9D90BBC509}" type="presOf" srcId="{C7F06D76-A4CE-4477-A515-8A15BD414578}" destId="{47685219-156B-4215-8FE2-F709E2F30D70}" srcOrd="0" destOrd="1" presId="urn:microsoft.com/office/officeart/2005/8/layout/list1"/>
    <dgm:cxn modelId="{6A74E4B5-7237-410F-926E-A371189480A3}" type="presOf" srcId="{382E12BB-5E04-4854-9446-D1BA643EDD43}" destId="{47685219-156B-4215-8FE2-F709E2F30D70}" srcOrd="0" destOrd="0" presId="urn:microsoft.com/office/officeart/2005/8/layout/list1"/>
    <dgm:cxn modelId="{62460BF7-064B-4847-B269-36774B900797}" type="presOf" srcId="{65FBF480-8DCF-4044-B1C0-91A051C2EF1F}" destId="{97A5310C-D2FA-4D37-B223-D923D2FD702B}" srcOrd="0" destOrd="0" presId="urn:microsoft.com/office/officeart/2005/8/layout/list1"/>
    <dgm:cxn modelId="{DF861F6F-A4BC-400F-BA86-CDDBE2D3DA3E}" type="presOf" srcId="{821EF314-2609-45CB-B812-F21BA870BCAF}" destId="{47B4A505-F733-46E5-A011-7EAAEEF85349}" srcOrd="1" destOrd="0" presId="urn:microsoft.com/office/officeart/2005/8/layout/list1"/>
    <dgm:cxn modelId="{BE40720F-C267-4A8A-8D28-A0FAAD790F39}" srcId="{E4CC3EA9-8098-47C0-971D-7CFBD2196B50}" destId="{60AEA4FA-C6BA-4090-8C5D-8B577EED2F1A}" srcOrd="1" destOrd="0" parTransId="{F0ACE4E0-93B8-4C31-B66B-7F779E78822C}" sibTransId="{07157FA6-0187-4A4E-9C10-8502C6BADE48}"/>
    <dgm:cxn modelId="{B5830B96-8DB2-41C9-BEAD-8ECD1262B190}" srcId="{00D01A2F-B993-4527-A6E5-123565D64913}" destId="{E4CC3EA9-8098-47C0-971D-7CFBD2196B50}" srcOrd="3" destOrd="0" parTransId="{258374AC-4E18-47C3-8CF0-31BDDEE08843}" sibTransId="{A7A228EC-9F6F-4985-9965-DFC4FCE403E6}"/>
    <dgm:cxn modelId="{26E1E735-EDDD-44DA-A272-C411B183B138}" type="presOf" srcId="{60AEA4FA-C6BA-4090-8C5D-8B577EED2F1A}" destId="{97A5310C-D2FA-4D37-B223-D923D2FD702B}" srcOrd="0" destOrd="1" presId="urn:microsoft.com/office/officeart/2005/8/layout/list1"/>
    <dgm:cxn modelId="{2C0AAD04-518D-4581-BDBC-4B4B2BAEE315}" type="presOf" srcId="{8BEE6EDE-A178-477F-A4E9-53E8EE816DCC}" destId="{D92B3D84-E15A-445F-BA19-1714187451E5}" srcOrd="0" destOrd="4" presId="urn:microsoft.com/office/officeart/2005/8/layout/list1"/>
    <dgm:cxn modelId="{8BA830F9-1D88-49AF-8D99-758648EBBC09}" srcId="{C703237E-52DB-471A-BDBC-4CADE304837E}" destId="{A92F82ED-2C0C-4C38-902B-35766954173C}" srcOrd="5" destOrd="0" parTransId="{2675A26B-E57C-4E7E-A3A4-31E9B054CDC4}" sibTransId="{96C28B6A-1AD4-4754-B02F-A03376258076}"/>
    <dgm:cxn modelId="{D15E993E-E10A-44A0-9B29-7B0420197E9E}" srcId="{C703237E-52DB-471A-BDBC-4CADE304837E}" destId="{C7F06D76-A4CE-4477-A515-8A15BD414578}" srcOrd="1" destOrd="0" parTransId="{0DDB5A5C-B55A-45D7-ADA4-346C3659789F}" sibTransId="{1DBF7D69-8661-46AE-A103-D27A77707D7C}"/>
    <dgm:cxn modelId="{FD040C52-EC35-4398-9AEE-B4F22CA2F264}" type="presOf" srcId="{3132384D-D0B2-479C-BF32-C8B96C9BD1B8}" destId="{BC92D7FC-D630-4DA6-AAB8-68858FE95063}" srcOrd="0" destOrd="0" presId="urn:microsoft.com/office/officeart/2005/8/layout/list1"/>
    <dgm:cxn modelId="{5390BE17-8D5F-4DA1-BD47-A79C4396CC83}" type="presOf" srcId="{9DB26725-58AE-4C36-AB81-53C3717B3624}" destId="{D92B3D84-E15A-445F-BA19-1714187451E5}" srcOrd="0" destOrd="0" presId="urn:microsoft.com/office/officeart/2005/8/layout/list1"/>
    <dgm:cxn modelId="{AD611DA4-443D-4A61-BC80-F7BA46DD278B}" srcId="{00D01A2F-B993-4527-A6E5-123565D64913}" destId="{C703237E-52DB-471A-BDBC-4CADE304837E}" srcOrd="2" destOrd="0" parTransId="{A0F97EBB-A2B6-4D14-A18D-4A9278B98AF4}" sibTransId="{9E5FDC11-0EFF-4C70-A054-A91A995AA779}"/>
    <dgm:cxn modelId="{B5FFAB4E-282F-4891-8722-1606C6791254}" type="presOf" srcId="{E034B6CB-5840-4076-ADDA-99ED293AC7DE}" destId="{47685219-156B-4215-8FE2-F709E2F30D70}" srcOrd="0" destOrd="4" presId="urn:microsoft.com/office/officeart/2005/8/layout/list1"/>
    <dgm:cxn modelId="{7BBD8823-4DBD-4C7D-9A35-8DAD1E21F632}" type="presOf" srcId="{134DC6CD-1EAD-4EBF-BB81-6C55F498C159}" destId="{680DDE55-2595-494E-8364-C314ECD2791D}" srcOrd="1" destOrd="0" presId="urn:microsoft.com/office/officeart/2005/8/layout/list1"/>
    <dgm:cxn modelId="{38E2C036-1851-4580-881D-539DD7DA71C5}" srcId="{C703237E-52DB-471A-BDBC-4CADE304837E}" destId="{382E12BB-5E04-4854-9446-D1BA643EDD43}" srcOrd="0" destOrd="0" parTransId="{E4E7EC2F-7FCC-4AA4-8780-60F287E1BA19}" sibTransId="{24CCC4E8-79BB-43C2-8232-5868B044EC0C}"/>
    <dgm:cxn modelId="{8BB31B41-3E45-4B1D-BE75-052787ED48FE}" srcId="{C703237E-52DB-471A-BDBC-4CADE304837E}" destId="{E034B6CB-5840-4076-ADDA-99ED293AC7DE}" srcOrd="4" destOrd="0" parTransId="{E167280C-4923-4EDE-9DA1-70ADC8D2A080}" sibTransId="{4D382336-1816-41C9-8121-F5EF4565F7B7}"/>
    <dgm:cxn modelId="{8FB41F9D-8193-4B43-95E9-325A2B0C2274}" srcId="{00D01A2F-B993-4527-A6E5-123565D64913}" destId="{134DC6CD-1EAD-4EBF-BB81-6C55F498C159}" srcOrd="0" destOrd="0" parTransId="{85B97619-1340-4B64-8397-C5C9D07BB5E8}" sibTransId="{34855863-E3BD-4A26-B544-2110EAFB9DB8}"/>
    <dgm:cxn modelId="{08A88B31-E4E3-4CAD-A342-3E86DB14DE67}" type="presOf" srcId="{00D01A2F-B993-4527-A6E5-123565D64913}" destId="{13D02C5C-C80C-493F-8C18-9CA3815CC616}" srcOrd="0" destOrd="0" presId="urn:microsoft.com/office/officeart/2005/8/layout/list1"/>
    <dgm:cxn modelId="{74EDF01C-6542-4C77-90A0-5C6663C876C9}" type="presOf" srcId="{54FA8240-0A49-48DD-95B4-6A1FDDF6C691}" destId="{D92B3D84-E15A-445F-BA19-1714187451E5}" srcOrd="0" destOrd="3" presId="urn:microsoft.com/office/officeart/2005/8/layout/list1"/>
    <dgm:cxn modelId="{9E3FF32D-81B8-482B-A498-67F8E0A6CD5E}" type="presOf" srcId="{2F30C62A-E077-4AD4-AB11-3FDAD340ADCB}" destId="{47685219-156B-4215-8FE2-F709E2F30D70}" srcOrd="0" destOrd="2" presId="urn:microsoft.com/office/officeart/2005/8/layout/list1"/>
    <dgm:cxn modelId="{F97AEF57-3741-40AB-BA51-8189D4EDCDC9}" srcId="{E4CC3EA9-8098-47C0-971D-7CFBD2196B50}" destId="{65FBF480-8DCF-4044-B1C0-91A051C2EF1F}" srcOrd="0" destOrd="0" parTransId="{AAA3C786-1E3B-4929-B0CF-B706861E5A04}" sibTransId="{2F31FEE2-0FEE-4E29-93D7-47DEC7AA09DE}"/>
    <dgm:cxn modelId="{9FEE2F9D-4B90-4B60-B263-876941AFE89F}" srcId="{C703237E-52DB-471A-BDBC-4CADE304837E}" destId="{2F30C62A-E077-4AD4-AB11-3FDAD340ADCB}" srcOrd="2" destOrd="0" parTransId="{771280B6-4B24-4C39-8ACB-4A9BCDE0A265}" sibTransId="{59B1AC16-97D8-43E4-8146-FB9F8237A12F}"/>
    <dgm:cxn modelId="{4BBEA257-E7B2-4E01-8A9F-46CF80228589}" type="presOf" srcId="{821EF314-2609-45CB-B812-F21BA870BCAF}" destId="{417BF422-6E28-41BB-8183-2669FD8E5E73}" srcOrd="0" destOrd="0" presId="urn:microsoft.com/office/officeart/2005/8/layout/list1"/>
    <dgm:cxn modelId="{DB84A7D6-639B-431B-8E09-A60CC44DB187}" srcId="{821EF314-2609-45CB-B812-F21BA870BCAF}" destId="{54FA8240-0A49-48DD-95B4-6A1FDDF6C691}" srcOrd="3" destOrd="0" parTransId="{87773F1F-4EAF-4844-8D74-903E8619139E}" sibTransId="{7B6877BA-8D36-4FFB-BCC4-29CA9A3B57DC}"/>
    <dgm:cxn modelId="{0B00E4FE-0BC5-4FA6-87CB-A681714C7798}" type="presOf" srcId="{AB8031FB-B619-4B41-94B1-C0D1CCFCBD92}" destId="{47685219-156B-4215-8FE2-F709E2F30D70}" srcOrd="0" destOrd="3" presId="urn:microsoft.com/office/officeart/2005/8/layout/list1"/>
    <dgm:cxn modelId="{70EE7F0D-E28D-43FB-9D52-EFAD46FE34A3}" srcId="{00D01A2F-B993-4527-A6E5-123565D64913}" destId="{821EF314-2609-45CB-B812-F21BA870BCAF}" srcOrd="1" destOrd="0" parTransId="{E2374A76-7830-4EB8-9AA8-5B53B350C959}" sibTransId="{C094B2EE-9C81-4070-809F-27CD8D0BB874}"/>
    <dgm:cxn modelId="{E86797F2-BD14-488F-AADB-88EA31F2EEAC}" type="presOf" srcId="{A92F82ED-2C0C-4C38-902B-35766954173C}" destId="{47685219-156B-4215-8FE2-F709E2F30D70}" srcOrd="0" destOrd="5" presId="urn:microsoft.com/office/officeart/2005/8/layout/list1"/>
    <dgm:cxn modelId="{06459A2E-B011-42A4-99F7-A76C937A9FDE}" srcId="{821EF314-2609-45CB-B812-F21BA870BCAF}" destId="{8BEE6EDE-A178-477F-A4E9-53E8EE816DCC}" srcOrd="4" destOrd="0" parTransId="{8E67E812-565A-40A4-8249-0EF7D9120FCB}" sibTransId="{D764B743-E3DA-426D-9CE1-CA7A358DDAB6}"/>
    <dgm:cxn modelId="{965CBD40-C723-4263-B2FE-496F08553994}" srcId="{821EF314-2609-45CB-B812-F21BA870BCAF}" destId="{40814F19-F413-4B6F-88E8-5EE45633E6FA}" srcOrd="2" destOrd="0" parTransId="{55AE141A-C05A-47EA-91F5-E341C25D3995}" sibTransId="{A33D29BF-C15E-4B6E-B921-CD2AAACA2342}"/>
    <dgm:cxn modelId="{4D4FB0D2-4589-46C2-A13E-483EA62BBF6C}" type="presOf" srcId="{C703237E-52DB-471A-BDBC-4CADE304837E}" destId="{31C39276-8EC1-45FA-87A7-32146DF14853}" srcOrd="0" destOrd="0" presId="urn:microsoft.com/office/officeart/2005/8/layout/list1"/>
    <dgm:cxn modelId="{E5230982-DC03-400F-8090-C3BD59B6AD44}" type="presOf" srcId="{134DC6CD-1EAD-4EBF-BB81-6C55F498C159}" destId="{7CCF80A8-748B-42D6-A0B6-81EEB89AF22B}" srcOrd="0" destOrd="0" presId="urn:microsoft.com/office/officeart/2005/8/layout/list1"/>
    <dgm:cxn modelId="{2CC27C2B-5892-4856-BA0E-69489315F1B5}" type="presOf" srcId="{E4CC3EA9-8098-47C0-971D-7CFBD2196B50}" destId="{685E806C-9F7D-47A7-841E-CAB1550D3B73}" srcOrd="0" destOrd="0" presId="urn:microsoft.com/office/officeart/2005/8/layout/list1"/>
    <dgm:cxn modelId="{9516C65D-C386-48AC-BF06-3296B7745D25}" type="presOf" srcId="{C30E5FA1-FD2A-4AB5-B34C-E2A4B5906192}" destId="{D92B3D84-E15A-445F-BA19-1714187451E5}" srcOrd="0" destOrd="1" presId="urn:microsoft.com/office/officeart/2005/8/layout/list1"/>
    <dgm:cxn modelId="{BF6043E4-36D8-438D-898D-29785FA471B5}" type="presOf" srcId="{40814F19-F413-4B6F-88E8-5EE45633E6FA}" destId="{D92B3D84-E15A-445F-BA19-1714187451E5}" srcOrd="0" destOrd="2" presId="urn:microsoft.com/office/officeart/2005/8/layout/list1"/>
    <dgm:cxn modelId="{7934341A-2FEE-4746-8854-139D56C34885}" srcId="{134DC6CD-1EAD-4EBF-BB81-6C55F498C159}" destId="{3132384D-D0B2-479C-BF32-C8B96C9BD1B8}" srcOrd="0" destOrd="0" parTransId="{1CC78601-EC31-4526-8191-A50C4ACA7D1A}" sibTransId="{D4818A17-9212-4681-AE98-88C00136821F}"/>
    <dgm:cxn modelId="{DE95FD93-B6AA-49B0-A4D9-9767EA00C07C}" type="presOf" srcId="{C703237E-52DB-471A-BDBC-4CADE304837E}" destId="{D3928226-17A1-454E-B584-78D22FF63E40}" srcOrd="1" destOrd="0" presId="urn:microsoft.com/office/officeart/2005/8/layout/list1"/>
    <dgm:cxn modelId="{9A786AEA-9EBA-4E42-93CB-CE8CCAA369B3}" type="presParOf" srcId="{13D02C5C-C80C-493F-8C18-9CA3815CC616}" destId="{48479362-EC49-40D1-BFAD-E2BECE4CF123}" srcOrd="0" destOrd="0" presId="urn:microsoft.com/office/officeart/2005/8/layout/list1"/>
    <dgm:cxn modelId="{178C9C1E-6539-401E-BA5D-A807C116B44C}" type="presParOf" srcId="{48479362-EC49-40D1-BFAD-E2BECE4CF123}" destId="{7CCF80A8-748B-42D6-A0B6-81EEB89AF22B}" srcOrd="0" destOrd="0" presId="urn:microsoft.com/office/officeart/2005/8/layout/list1"/>
    <dgm:cxn modelId="{C993E030-961C-4FBB-913B-9A36F7BB073B}" type="presParOf" srcId="{48479362-EC49-40D1-BFAD-E2BECE4CF123}" destId="{680DDE55-2595-494E-8364-C314ECD2791D}" srcOrd="1" destOrd="0" presId="urn:microsoft.com/office/officeart/2005/8/layout/list1"/>
    <dgm:cxn modelId="{F14497D1-F461-44E5-BCE7-C372FDD04A00}" type="presParOf" srcId="{13D02C5C-C80C-493F-8C18-9CA3815CC616}" destId="{BA688FA4-B495-4B0F-B792-04FE4FEFB0DA}" srcOrd="1" destOrd="0" presId="urn:microsoft.com/office/officeart/2005/8/layout/list1"/>
    <dgm:cxn modelId="{BC4D11A4-3AE6-48ED-8F18-A61B5EE8E30F}" type="presParOf" srcId="{13D02C5C-C80C-493F-8C18-9CA3815CC616}" destId="{BC92D7FC-D630-4DA6-AAB8-68858FE95063}" srcOrd="2" destOrd="0" presId="urn:microsoft.com/office/officeart/2005/8/layout/list1"/>
    <dgm:cxn modelId="{BF87D281-F88D-413C-B6CA-6F7D3955480A}" type="presParOf" srcId="{13D02C5C-C80C-493F-8C18-9CA3815CC616}" destId="{0717804B-8EDE-4CFC-A717-A9D2CAA7B537}" srcOrd="3" destOrd="0" presId="urn:microsoft.com/office/officeart/2005/8/layout/list1"/>
    <dgm:cxn modelId="{222BCBBF-A3AA-4CF0-8A11-18C30408E7C4}" type="presParOf" srcId="{13D02C5C-C80C-493F-8C18-9CA3815CC616}" destId="{9A3D667B-172B-4DE2-A0C0-5EB3887FF4C7}" srcOrd="4" destOrd="0" presId="urn:microsoft.com/office/officeart/2005/8/layout/list1"/>
    <dgm:cxn modelId="{70C55605-9F01-43A8-B734-95AE842E4D0E}" type="presParOf" srcId="{9A3D667B-172B-4DE2-A0C0-5EB3887FF4C7}" destId="{417BF422-6E28-41BB-8183-2669FD8E5E73}" srcOrd="0" destOrd="0" presId="urn:microsoft.com/office/officeart/2005/8/layout/list1"/>
    <dgm:cxn modelId="{B73B534E-7BA2-43BE-95DC-3D0C886ABC84}" type="presParOf" srcId="{9A3D667B-172B-4DE2-A0C0-5EB3887FF4C7}" destId="{47B4A505-F733-46E5-A011-7EAAEEF85349}" srcOrd="1" destOrd="0" presId="urn:microsoft.com/office/officeart/2005/8/layout/list1"/>
    <dgm:cxn modelId="{06F48CF2-6F54-4B53-855A-E3C6DCD042FA}" type="presParOf" srcId="{13D02C5C-C80C-493F-8C18-9CA3815CC616}" destId="{465A71C0-29DE-492F-8F65-86A13D769F82}" srcOrd="5" destOrd="0" presId="urn:microsoft.com/office/officeart/2005/8/layout/list1"/>
    <dgm:cxn modelId="{B7A68704-F788-4F67-B16A-984D9E40034D}" type="presParOf" srcId="{13D02C5C-C80C-493F-8C18-9CA3815CC616}" destId="{D92B3D84-E15A-445F-BA19-1714187451E5}" srcOrd="6" destOrd="0" presId="urn:microsoft.com/office/officeart/2005/8/layout/list1"/>
    <dgm:cxn modelId="{FA1AB594-C5C2-4DC1-9D27-78739595506A}" type="presParOf" srcId="{13D02C5C-C80C-493F-8C18-9CA3815CC616}" destId="{648FCF7C-E342-47A2-9571-7776BC7BD052}" srcOrd="7" destOrd="0" presId="urn:microsoft.com/office/officeart/2005/8/layout/list1"/>
    <dgm:cxn modelId="{CBF91874-B26F-48D7-9FB6-BE9B282BDDA8}" type="presParOf" srcId="{13D02C5C-C80C-493F-8C18-9CA3815CC616}" destId="{96ED0806-6995-4F80-8826-9D0065523B57}" srcOrd="8" destOrd="0" presId="urn:microsoft.com/office/officeart/2005/8/layout/list1"/>
    <dgm:cxn modelId="{8452CA5E-5B9C-4CF5-B4E0-B4DCEEC30FF9}" type="presParOf" srcId="{96ED0806-6995-4F80-8826-9D0065523B57}" destId="{31C39276-8EC1-45FA-87A7-32146DF14853}" srcOrd="0" destOrd="0" presId="urn:microsoft.com/office/officeart/2005/8/layout/list1"/>
    <dgm:cxn modelId="{98260873-F856-4B18-985D-119790EB9DD9}" type="presParOf" srcId="{96ED0806-6995-4F80-8826-9D0065523B57}" destId="{D3928226-17A1-454E-B584-78D22FF63E40}" srcOrd="1" destOrd="0" presId="urn:microsoft.com/office/officeart/2005/8/layout/list1"/>
    <dgm:cxn modelId="{E16B74DF-C049-4CD8-B14D-0C9AEE9B4792}" type="presParOf" srcId="{13D02C5C-C80C-493F-8C18-9CA3815CC616}" destId="{0D23962A-3D7D-4F0B-B708-62A04CA7830B}" srcOrd="9" destOrd="0" presId="urn:microsoft.com/office/officeart/2005/8/layout/list1"/>
    <dgm:cxn modelId="{63048A57-5E1A-4EEA-8B87-C4D99EFF2CEB}" type="presParOf" srcId="{13D02C5C-C80C-493F-8C18-9CA3815CC616}" destId="{47685219-156B-4215-8FE2-F709E2F30D70}" srcOrd="10" destOrd="0" presId="urn:microsoft.com/office/officeart/2005/8/layout/list1"/>
    <dgm:cxn modelId="{0CD90326-4F2D-404C-9C59-84D144453DCB}" type="presParOf" srcId="{13D02C5C-C80C-493F-8C18-9CA3815CC616}" destId="{85466C19-180D-4528-9BAD-7A8EE699A060}" srcOrd="11" destOrd="0" presId="urn:microsoft.com/office/officeart/2005/8/layout/list1"/>
    <dgm:cxn modelId="{3A25137D-75EE-4FF8-BCBC-BE8C8CA439FC}" type="presParOf" srcId="{13D02C5C-C80C-493F-8C18-9CA3815CC616}" destId="{56CC570F-656A-4FBB-86FE-A9562D0FAF10}" srcOrd="12" destOrd="0" presId="urn:microsoft.com/office/officeart/2005/8/layout/list1"/>
    <dgm:cxn modelId="{C2CAEE9C-B5BB-4F31-BB85-ED56A041EC64}" type="presParOf" srcId="{56CC570F-656A-4FBB-86FE-A9562D0FAF10}" destId="{685E806C-9F7D-47A7-841E-CAB1550D3B73}" srcOrd="0" destOrd="0" presId="urn:microsoft.com/office/officeart/2005/8/layout/list1"/>
    <dgm:cxn modelId="{D385FA7C-EE6C-4670-9D0B-4828AD5AC10E}" type="presParOf" srcId="{56CC570F-656A-4FBB-86FE-A9562D0FAF10}" destId="{DC69A862-67C9-4F0D-B983-A263A9B0B589}" srcOrd="1" destOrd="0" presId="urn:microsoft.com/office/officeart/2005/8/layout/list1"/>
    <dgm:cxn modelId="{562D59A8-5041-4041-BC19-D64C0F11C518}" type="presParOf" srcId="{13D02C5C-C80C-493F-8C18-9CA3815CC616}" destId="{51EB6309-8E8A-4786-9AB4-DA92C0B9BA81}" srcOrd="13" destOrd="0" presId="urn:microsoft.com/office/officeart/2005/8/layout/list1"/>
    <dgm:cxn modelId="{7FDD94BC-B82D-4DF3-BF89-53C70487D6F0}" type="presParOf" srcId="{13D02C5C-C80C-493F-8C18-9CA3815CC616}" destId="{97A5310C-D2FA-4D37-B223-D923D2FD702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E01D20-AB70-4681-AEA0-B3D0CE1C8C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967DEA49-41E8-4549-8C5C-151CDC4487DF}">
      <dgm:prSet custT="1"/>
      <dgm:spPr/>
      <dgm:t>
        <a:bodyPr/>
        <a:lstStyle/>
        <a:p>
          <a:pPr rtl="0"/>
          <a:endParaRPr lang="uk-UA" sz="7200" dirty="0"/>
        </a:p>
      </dgm:t>
    </dgm:pt>
    <dgm:pt modelId="{9E9C41E4-8CF7-40CD-88E9-F09A74EC490D}" type="parTrans" cxnId="{F5F80A5B-3496-4A44-BE90-D19A7E48FD1D}">
      <dgm:prSet/>
      <dgm:spPr/>
      <dgm:t>
        <a:bodyPr/>
        <a:lstStyle/>
        <a:p>
          <a:endParaRPr lang="uk-UA" sz="2400"/>
        </a:p>
      </dgm:t>
    </dgm:pt>
    <dgm:pt modelId="{0005B6F9-E838-4600-8159-25FD6955543A}" type="sibTrans" cxnId="{F5F80A5B-3496-4A44-BE90-D19A7E48FD1D}">
      <dgm:prSet/>
      <dgm:spPr/>
      <dgm:t>
        <a:bodyPr/>
        <a:lstStyle/>
        <a:p>
          <a:endParaRPr lang="uk-UA" sz="2400"/>
        </a:p>
      </dgm:t>
    </dgm:pt>
    <dgm:pt modelId="{F2F1B439-4C61-4440-A247-0BD17AC7E969}">
      <dgm:prSet custT="1"/>
      <dgm:spPr/>
      <dgm:t>
        <a:bodyPr/>
        <a:lstStyle/>
        <a:p>
          <a:pPr rtl="0"/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1. Background of the research  </a:t>
          </a:r>
          <a:endParaRPr lang="uk-UA" sz="2000" b="1" dirty="0">
            <a:solidFill>
              <a:schemeClr val="bg1">
                <a:lumMod val="65000"/>
              </a:schemeClr>
            </a:solidFill>
          </a:endParaRPr>
        </a:p>
      </dgm:t>
    </dgm:pt>
    <dgm:pt modelId="{DF9D4E4C-79DC-4FFC-A6DC-2D359025C785}" type="parTrans" cxnId="{D7081E05-DE6B-4DA2-AA6A-17CF7EF67811}">
      <dgm:prSet/>
      <dgm:spPr/>
      <dgm:t>
        <a:bodyPr/>
        <a:lstStyle/>
        <a:p>
          <a:endParaRPr lang="uk-UA" sz="2400"/>
        </a:p>
      </dgm:t>
    </dgm:pt>
    <dgm:pt modelId="{3AA00C1E-4607-4007-A2E4-2A99B614B619}" type="sibTrans" cxnId="{D7081E05-DE6B-4DA2-AA6A-17CF7EF67811}">
      <dgm:prSet/>
      <dgm:spPr/>
      <dgm:t>
        <a:bodyPr/>
        <a:lstStyle/>
        <a:p>
          <a:endParaRPr lang="uk-UA" sz="2400"/>
        </a:p>
      </dgm:t>
    </dgm:pt>
    <dgm:pt modelId="{25ABED92-92D5-4B9D-AEDB-D11B800B7E74}">
      <dgm:prSet custT="1"/>
      <dgm:spPr/>
      <dgm:t>
        <a:bodyPr/>
        <a:lstStyle/>
        <a:p>
          <a:pPr rtl="0"/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2. Data and assumptions</a:t>
          </a:r>
          <a:r>
            <a:rPr lang="en-US" sz="2000" dirty="0" smtClean="0"/>
            <a:t/>
          </a:r>
          <a:br>
            <a:rPr lang="en-US" sz="2000" dirty="0" smtClean="0"/>
          </a:br>
          <a:endParaRPr lang="en-US" sz="2000" dirty="0" smtClean="0"/>
        </a:p>
      </dgm:t>
    </dgm:pt>
    <dgm:pt modelId="{CF3F71EE-D15A-4415-9E88-3D4D849D3CF7}" type="parTrans" cxnId="{FB4D318F-E3B4-4B6F-98B7-61E140C82D91}">
      <dgm:prSet/>
      <dgm:spPr/>
      <dgm:t>
        <a:bodyPr/>
        <a:lstStyle/>
        <a:p>
          <a:endParaRPr lang="uk-UA" sz="2400"/>
        </a:p>
      </dgm:t>
    </dgm:pt>
    <dgm:pt modelId="{3BEC53C7-088D-4227-84C8-F3D21487A10C}" type="sibTrans" cxnId="{FB4D318F-E3B4-4B6F-98B7-61E140C82D91}">
      <dgm:prSet/>
      <dgm:spPr/>
      <dgm:t>
        <a:bodyPr/>
        <a:lstStyle/>
        <a:p>
          <a:endParaRPr lang="uk-UA" sz="2400"/>
        </a:p>
      </dgm:t>
    </dgm:pt>
    <dgm:pt modelId="{A43FC88B-D971-4AF9-A50B-6F9590410A77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2000" b="1" dirty="0" smtClean="0">
              <a:solidFill>
                <a:schemeClr val="bg1">
                  <a:lumMod val="65000"/>
                </a:schemeClr>
              </a:solidFill>
            </a:rPr>
            <a:t>3. Mathematical modelling</a:t>
          </a:r>
        </a:p>
        <a:p>
          <a:pPr rtl="0">
            <a:spcAft>
              <a:spcPts val="0"/>
            </a:spcAft>
          </a:pPr>
          <a:r>
            <a:rPr lang="en-US" sz="2000" dirty="0" smtClean="0"/>
            <a:t>	</a:t>
          </a:r>
          <a:endParaRPr lang="uk-UA" sz="2000" dirty="0"/>
        </a:p>
      </dgm:t>
    </dgm:pt>
    <dgm:pt modelId="{FE94E89A-1B8B-4726-AA09-2F05DF9758F7}" type="parTrans" cxnId="{D8F81DB3-D144-412B-9411-94B9522A52B5}">
      <dgm:prSet/>
      <dgm:spPr/>
      <dgm:t>
        <a:bodyPr/>
        <a:lstStyle/>
        <a:p>
          <a:endParaRPr lang="uk-UA" sz="2400"/>
        </a:p>
      </dgm:t>
    </dgm:pt>
    <dgm:pt modelId="{18DDAB8A-97C1-4AB5-B6C3-B11F58FE7C7C}" type="sibTrans" cxnId="{D8F81DB3-D144-412B-9411-94B9522A52B5}">
      <dgm:prSet/>
      <dgm:spPr/>
      <dgm:t>
        <a:bodyPr/>
        <a:lstStyle/>
        <a:p>
          <a:endParaRPr lang="uk-UA" sz="2400"/>
        </a:p>
      </dgm:t>
    </dgm:pt>
    <dgm:pt modelId="{2F07B688-FD2D-4DDE-8526-48FCB015B592}">
      <dgm:prSet custT="1"/>
      <dgm:spPr/>
      <dgm:t>
        <a:bodyPr/>
        <a:lstStyle/>
        <a:p>
          <a:pPr rtl="0"/>
          <a:r>
            <a:rPr lang="en-US" sz="2000" b="1" dirty="0" smtClean="0">
              <a:solidFill>
                <a:schemeClr val="tx2">
                  <a:lumMod val="95000"/>
                  <a:lumOff val="5000"/>
                </a:schemeClr>
              </a:solidFill>
            </a:rPr>
            <a:t>4. Results &amp; Conclusions </a:t>
          </a:r>
          <a:endParaRPr lang="uk-UA" sz="2000" b="1" dirty="0">
            <a:solidFill>
              <a:schemeClr val="tx2">
                <a:lumMod val="95000"/>
                <a:lumOff val="5000"/>
              </a:schemeClr>
            </a:solidFill>
          </a:endParaRPr>
        </a:p>
      </dgm:t>
    </dgm:pt>
    <dgm:pt modelId="{EE496475-386D-4302-8A7E-F1C4C3F06A1C}" type="parTrans" cxnId="{14B10E57-CC69-46E4-AFC4-A48198B2D078}">
      <dgm:prSet/>
      <dgm:spPr/>
      <dgm:t>
        <a:bodyPr/>
        <a:lstStyle/>
        <a:p>
          <a:endParaRPr lang="uk-UA" sz="2400"/>
        </a:p>
      </dgm:t>
    </dgm:pt>
    <dgm:pt modelId="{34BF41FD-C3E5-49D2-93E3-07A29CBE1601}" type="sibTrans" cxnId="{14B10E57-CC69-46E4-AFC4-A48198B2D078}">
      <dgm:prSet/>
      <dgm:spPr/>
      <dgm:t>
        <a:bodyPr/>
        <a:lstStyle/>
        <a:p>
          <a:endParaRPr lang="uk-UA" sz="2400"/>
        </a:p>
      </dgm:t>
    </dgm:pt>
    <dgm:pt modelId="{DCF6BE8F-73BF-4FC2-B853-39F9B5A48038}" type="pres">
      <dgm:prSet presAssocID="{FAE01D20-AB70-4681-AEA0-B3D0CE1C8C2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BC421E1E-93F3-4BC4-A70F-947BD389DB1A}" type="pres">
      <dgm:prSet presAssocID="{967DEA49-41E8-4549-8C5C-151CDC4487DF}" presName="thickLine" presStyleLbl="alignNode1" presStyleIdx="0" presStyleCnt="1"/>
      <dgm:spPr/>
    </dgm:pt>
    <dgm:pt modelId="{BEFBE001-D6D1-4E7A-915C-436202D56E96}" type="pres">
      <dgm:prSet presAssocID="{967DEA49-41E8-4549-8C5C-151CDC4487DF}" presName="horz1" presStyleCnt="0"/>
      <dgm:spPr/>
    </dgm:pt>
    <dgm:pt modelId="{DBFCA051-BF6E-4318-85C4-7F92D72C42EB}" type="pres">
      <dgm:prSet presAssocID="{967DEA49-41E8-4549-8C5C-151CDC4487DF}" presName="tx1" presStyleLbl="revTx" presStyleIdx="0" presStyleCnt="5"/>
      <dgm:spPr/>
      <dgm:t>
        <a:bodyPr/>
        <a:lstStyle/>
        <a:p>
          <a:endParaRPr lang="ru-RU"/>
        </a:p>
      </dgm:t>
    </dgm:pt>
    <dgm:pt modelId="{F4EF5B18-E778-4C61-93AA-2EBEE4F26791}" type="pres">
      <dgm:prSet presAssocID="{967DEA49-41E8-4549-8C5C-151CDC4487DF}" presName="vert1" presStyleCnt="0"/>
      <dgm:spPr/>
    </dgm:pt>
    <dgm:pt modelId="{057261DB-B15A-4EF2-80D1-AB59E637CF58}" type="pres">
      <dgm:prSet presAssocID="{F2F1B439-4C61-4440-A247-0BD17AC7E969}" presName="vertSpace2a" presStyleCnt="0"/>
      <dgm:spPr/>
    </dgm:pt>
    <dgm:pt modelId="{FCDF2D3D-BEC9-493B-BBE1-800B7A4DBE03}" type="pres">
      <dgm:prSet presAssocID="{F2F1B439-4C61-4440-A247-0BD17AC7E969}" presName="horz2" presStyleCnt="0"/>
      <dgm:spPr/>
    </dgm:pt>
    <dgm:pt modelId="{17DBF471-0C0F-4FE2-9DD7-7B758767119A}" type="pres">
      <dgm:prSet presAssocID="{F2F1B439-4C61-4440-A247-0BD17AC7E969}" presName="horzSpace2" presStyleCnt="0"/>
      <dgm:spPr/>
    </dgm:pt>
    <dgm:pt modelId="{804150D2-87A9-4282-AD72-E00943271C5D}" type="pres">
      <dgm:prSet presAssocID="{F2F1B439-4C61-4440-A247-0BD17AC7E969}" presName="tx2" presStyleLbl="revTx" presStyleIdx="1" presStyleCnt="5" custScaleX="149126" custScaleY="48226"/>
      <dgm:spPr/>
      <dgm:t>
        <a:bodyPr/>
        <a:lstStyle/>
        <a:p>
          <a:endParaRPr lang="ru-RU"/>
        </a:p>
      </dgm:t>
    </dgm:pt>
    <dgm:pt modelId="{88050C1C-64F4-4771-989C-11C9B4D29AAC}" type="pres">
      <dgm:prSet presAssocID="{F2F1B439-4C61-4440-A247-0BD17AC7E969}" presName="vert2" presStyleCnt="0"/>
      <dgm:spPr/>
    </dgm:pt>
    <dgm:pt modelId="{EE678A77-A6F3-4BEE-964C-37E12D77A8B5}" type="pres">
      <dgm:prSet presAssocID="{F2F1B439-4C61-4440-A247-0BD17AC7E969}" presName="thinLine2b" presStyleLbl="callout" presStyleIdx="0" presStyleCnt="4"/>
      <dgm:spPr/>
    </dgm:pt>
    <dgm:pt modelId="{0566842D-42DD-4DB4-9F41-0A31A525C178}" type="pres">
      <dgm:prSet presAssocID="{F2F1B439-4C61-4440-A247-0BD17AC7E969}" presName="vertSpace2b" presStyleCnt="0"/>
      <dgm:spPr/>
    </dgm:pt>
    <dgm:pt modelId="{9928D546-AB7E-4EBB-AF79-89610D5C61C4}" type="pres">
      <dgm:prSet presAssocID="{25ABED92-92D5-4B9D-AEDB-D11B800B7E74}" presName="horz2" presStyleCnt="0"/>
      <dgm:spPr/>
    </dgm:pt>
    <dgm:pt modelId="{5C0BBB32-6041-4B06-A2DD-E6F1A5C8CD0F}" type="pres">
      <dgm:prSet presAssocID="{25ABED92-92D5-4B9D-AEDB-D11B800B7E74}" presName="horzSpace2" presStyleCnt="0"/>
      <dgm:spPr/>
    </dgm:pt>
    <dgm:pt modelId="{97992C9E-6119-4E18-B85F-3C22485E246E}" type="pres">
      <dgm:prSet presAssocID="{25ABED92-92D5-4B9D-AEDB-D11B800B7E74}" presName="tx2" presStyleLbl="revTx" presStyleIdx="2" presStyleCnt="5" custScaleX="139237" custScaleY="42549"/>
      <dgm:spPr/>
      <dgm:t>
        <a:bodyPr/>
        <a:lstStyle/>
        <a:p>
          <a:endParaRPr lang="uk-UA"/>
        </a:p>
      </dgm:t>
    </dgm:pt>
    <dgm:pt modelId="{05318872-1B0C-4C0E-AF79-64E8404B5059}" type="pres">
      <dgm:prSet presAssocID="{25ABED92-92D5-4B9D-AEDB-D11B800B7E74}" presName="vert2" presStyleCnt="0"/>
      <dgm:spPr/>
    </dgm:pt>
    <dgm:pt modelId="{E058D706-E90E-4009-BB26-2A588C3F83DB}" type="pres">
      <dgm:prSet presAssocID="{25ABED92-92D5-4B9D-AEDB-D11B800B7E74}" presName="thinLine2b" presStyleLbl="callout" presStyleIdx="1" presStyleCnt="4" custLinFactY="65975" custLinFactNeighborX="-312" custLinFactNeighborY="100000"/>
      <dgm:spPr/>
    </dgm:pt>
    <dgm:pt modelId="{72F199D7-E798-46C5-9241-5D88C4359CC0}" type="pres">
      <dgm:prSet presAssocID="{25ABED92-92D5-4B9D-AEDB-D11B800B7E74}" presName="vertSpace2b" presStyleCnt="0"/>
      <dgm:spPr/>
    </dgm:pt>
    <dgm:pt modelId="{C20027F3-A37D-4144-AD36-BC14C876059D}" type="pres">
      <dgm:prSet presAssocID="{A43FC88B-D971-4AF9-A50B-6F9590410A77}" presName="horz2" presStyleCnt="0"/>
      <dgm:spPr/>
    </dgm:pt>
    <dgm:pt modelId="{E19ECDC9-8730-42D4-A5D1-F1D1A7362379}" type="pres">
      <dgm:prSet presAssocID="{A43FC88B-D971-4AF9-A50B-6F9590410A77}" presName="horzSpace2" presStyleCnt="0"/>
      <dgm:spPr/>
    </dgm:pt>
    <dgm:pt modelId="{27785015-910A-4047-947C-0FE8B51A7376}" type="pres">
      <dgm:prSet presAssocID="{A43FC88B-D971-4AF9-A50B-6F9590410A77}" presName="tx2" presStyleLbl="revTx" presStyleIdx="3" presStyleCnt="5" custScaleX="146852" custScaleY="52685"/>
      <dgm:spPr/>
      <dgm:t>
        <a:bodyPr/>
        <a:lstStyle/>
        <a:p>
          <a:endParaRPr lang="uk-UA"/>
        </a:p>
      </dgm:t>
    </dgm:pt>
    <dgm:pt modelId="{67862029-E2A0-4A79-9F3B-1E92D3E6F7C6}" type="pres">
      <dgm:prSet presAssocID="{A43FC88B-D971-4AF9-A50B-6F9590410A77}" presName="vert2" presStyleCnt="0"/>
      <dgm:spPr/>
    </dgm:pt>
    <dgm:pt modelId="{5AE12F41-8996-4603-BC9B-0F83FFFA8E73}" type="pres">
      <dgm:prSet presAssocID="{A43FC88B-D971-4AF9-A50B-6F9590410A77}" presName="thinLine2b" presStyleLbl="callout" presStyleIdx="2" presStyleCnt="4"/>
      <dgm:spPr/>
    </dgm:pt>
    <dgm:pt modelId="{234EB88B-3ADE-4675-9DD2-49EB015F2881}" type="pres">
      <dgm:prSet presAssocID="{A43FC88B-D971-4AF9-A50B-6F9590410A77}" presName="vertSpace2b" presStyleCnt="0"/>
      <dgm:spPr/>
    </dgm:pt>
    <dgm:pt modelId="{8D900187-1376-43F9-972E-F669F102D473}" type="pres">
      <dgm:prSet presAssocID="{2F07B688-FD2D-4DDE-8526-48FCB015B592}" presName="horz2" presStyleCnt="0"/>
      <dgm:spPr/>
    </dgm:pt>
    <dgm:pt modelId="{ACCD62C9-0EF9-4A29-A4BD-370AAFA41A03}" type="pres">
      <dgm:prSet presAssocID="{2F07B688-FD2D-4DDE-8526-48FCB015B592}" presName="horzSpace2" presStyleCnt="0"/>
      <dgm:spPr/>
    </dgm:pt>
    <dgm:pt modelId="{E418520F-282E-47D7-9A95-2B7DE1225983}" type="pres">
      <dgm:prSet presAssocID="{2F07B688-FD2D-4DDE-8526-48FCB015B592}" presName="tx2" presStyleLbl="revTx" presStyleIdx="4" presStyleCnt="5" custScaleY="46683"/>
      <dgm:spPr/>
      <dgm:t>
        <a:bodyPr/>
        <a:lstStyle/>
        <a:p>
          <a:endParaRPr lang="ru-RU"/>
        </a:p>
      </dgm:t>
    </dgm:pt>
    <dgm:pt modelId="{F4D1B3B6-835F-4E19-B80F-FD774DD39B4B}" type="pres">
      <dgm:prSet presAssocID="{2F07B688-FD2D-4DDE-8526-48FCB015B592}" presName="vert2" presStyleCnt="0"/>
      <dgm:spPr/>
    </dgm:pt>
    <dgm:pt modelId="{CC1CF0A6-E23B-4DBB-BC2C-8BE65A7441EE}" type="pres">
      <dgm:prSet presAssocID="{2F07B688-FD2D-4DDE-8526-48FCB015B592}" presName="thinLine2b" presStyleLbl="callout" presStyleIdx="3" presStyleCnt="4"/>
      <dgm:spPr/>
    </dgm:pt>
    <dgm:pt modelId="{7C4C52AC-CCE8-4868-A2B8-85D9F9603E0F}" type="pres">
      <dgm:prSet presAssocID="{2F07B688-FD2D-4DDE-8526-48FCB015B592}" presName="vertSpace2b" presStyleCnt="0"/>
      <dgm:spPr/>
    </dgm:pt>
  </dgm:ptLst>
  <dgm:cxnLst>
    <dgm:cxn modelId="{AF8826CA-EDE5-4C06-802D-5ACBA6A18F9C}" type="presOf" srcId="{FAE01D20-AB70-4681-AEA0-B3D0CE1C8C2D}" destId="{DCF6BE8F-73BF-4FC2-B853-39F9B5A48038}" srcOrd="0" destOrd="0" presId="urn:microsoft.com/office/officeart/2008/layout/LinedList"/>
    <dgm:cxn modelId="{D63E0891-365C-405A-8A4D-57494D19FB51}" type="presOf" srcId="{F2F1B439-4C61-4440-A247-0BD17AC7E969}" destId="{804150D2-87A9-4282-AD72-E00943271C5D}" srcOrd="0" destOrd="0" presId="urn:microsoft.com/office/officeart/2008/layout/LinedList"/>
    <dgm:cxn modelId="{D8F81DB3-D144-412B-9411-94B9522A52B5}" srcId="{967DEA49-41E8-4549-8C5C-151CDC4487DF}" destId="{A43FC88B-D971-4AF9-A50B-6F9590410A77}" srcOrd="2" destOrd="0" parTransId="{FE94E89A-1B8B-4726-AA09-2F05DF9758F7}" sibTransId="{18DDAB8A-97C1-4AB5-B6C3-B11F58FE7C7C}"/>
    <dgm:cxn modelId="{F5F80A5B-3496-4A44-BE90-D19A7E48FD1D}" srcId="{FAE01D20-AB70-4681-AEA0-B3D0CE1C8C2D}" destId="{967DEA49-41E8-4549-8C5C-151CDC4487DF}" srcOrd="0" destOrd="0" parTransId="{9E9C41E4-8CF7-40CD-88E9-F09A74EC490D}" sibTransId="{0005B6F9-E838-4600-8159-25FD6955543A}"/>
    <dgm:cxn modelId="{FD7BFA57-8A62-444D-80FB-1585335FF23D}" type="presOf" srcId="{A43FC88B-D971-4AF9-A50B-6F9590410A77}" destId="{27785015-910A-4047-947C-0FE8B51A7376}" srcOrd="0" destOrd="0" presId="urn:microsoft.com/office/officeart/2008/layout/LinedList"/>
    <dgm:cxn modelId="{D86B65D8-AD60-4045-9E9A-E241A29C5A43}" type="presOf" srcId="{2F07B688-FD2D-4DDE-8526-48FCB015B592}" destId="{E418520F-282E-47D7-9A95-2B7DE1225983}" srcOrd="0" destOrd="0" presId="urn:microsoft.com/office/officeart/2008/layout/LinedList"/>
    <dgm:cxn modelId="{D7081E05-DE6B-4DA2-AA6A-17CF7EF67811}" srcId="{967DEA49-41E8-4549-8C5C-151CDC4487DF}" destId="{F2F1B439-4C61-4440-A247-0BD17AC7E969}" srcOrd="0" destOrd="0" parTransId="{DF9D4E4C-79DC-4FFC-A6DC-2D359025C785}" sibTransId="{3AA00C1E-4607-4007-A2E4-2A99B614B619}"/>
    <dgm:cxn modelId="{14B10E57-CC69-46E4-AFC4-A48198B2D078}" srcId="{967DEA49-41E8-4549-8C5C-151CDC4487DF}" destId="{2F07B688-FD2D-4DDE-8526-48FCB015B592}" srcOrd="3" destOrd="0" parTransId="{EE496475-386D-4302-8A7E-F1C4C3F06A1C}" sibTransId="{34BF41FD-C3E5-49D2-93E3-07A29CBE1601}"/>
    <dgm:cxn modelId="{43EE0639-30AB-43E0-82ED-2D6CF4D49BB7}" type="presOf" srcId="{967DEA49-41E8-4549-8C5C-151CDC4487DF}" destId="{DBFCA051-BF6E-4318-85C4-7F92D72C42EB}" srcOrd="0" destOrd="0" presId="urn:microsoft.com/office/officeart/2008/layout/LinedList"/>
    <dgm:cxn modelId="{72F8442B-8AFE-4795-905A-320FFE9FB4EC}" type="presOf" srcId="{25ABED92-92D5-4B9D-AEDB-D11B800B7E74}" destId="{97992C9E-6119-4E18-B85F-3C22485E246E}" srcOrd="0" destOrd="0" presId="urn:microsoft.com/office/officeart/2008/layout/LinedList"/>
    <dgm:cxn modelId="{FB4D318F-E3B4-4B6F-98B7-61E140C82D91}" srcId="{967DEA49-41E8-4549-8C5C-151CDC4487DF}" destId="{25ABED92-92D5-4B9D-AEDB-D11B800B7E74}" srcOrd="1" destOrd="0" parTransId="{CF3F71EE-D15A-4415-9E88-3D4D849D3CF7}" sibTransId="{3BEC53C7-088D-4227-84C8-F3D21487A10C}"/>
    <dgm:cxn modelId="{70090C35-DC35-4494-8012-075A5AA7D36F}" type="presParOf" srcId="{DCF6BE8F-73BF-4FC2-B853-39F9B5A48038}" destId="{BC421E1E-93F3-4BC4-A70F-947BD389DB1A}" srcOrd="0" destOrd="0" presId="urn:microsoft.com/office/officeart/2008/layout/LinedList"/>
    <dgm:cxn modelId="{8D5AA912-5516-48B3-A236-A6C31674C7B1}" type="presParOf" srcId="{DCF6BE8F-73BF-4FC2-B853-39F9B5A48038}" destId="{BEFBE001-D6D1-4E7A-915C-436202D56E96}" srcOrd="1" destOrd="0" presId="urn:microsoft.com/office/officeart/2008/layout/LinedList"/>
    <dgm:cxn modelId="{EC6A767A-17D6-4F74-B811-1DCBCA2E492C}" type="presParOf" srcId="{BEFBE001-D6D1-4E7A-915C-436202D56E96}" destId="{DBFCA051-BF6E-4318-85C4-7F92D72C42EB}" srcOrd="0" destOrd="0" presId="urn:microsoft.com/office/officeart/2008/layout/LinedList"/>
    <dgm:cxn modelId="{9DACEB81-2E5B-4A6F-90A3-8B48A0553BE5}" type="presParOf" srcId="{BEFBE001-D6D1-4E7A-915C-436202D56E96}" destId="{F4EF5B18-E778-4C61-93AA-2EBEE4F26791}" srcOrd="1" destOrd="0" presId="urn:microsoft.com/office/officeart/2008/layout/LinedList"/>
    <dgm:cxn modelId="{2588AABC-8D64-4177-8FD9-A839ABD51E4C}" type="presParOf" srcId="{F4EF5B18-E778-4C61-93AA-2EBEE4F26791}" destId="{057261DB-B15A-4EF2-80D1-AB59E637CF58}" srcOrd="0" destOrd="0" presId="urn:microsoft.com/office/officeart/2008/layout/LinedList"/>
    <dgm:cxn modelId="{BF07DE57-FFA6-43C6-9DB1-F9A17FA3B7C3}" type="presParOf" srcId="{F4EF5B18-E778-4C61-93AA-2EBEE4F26791}" destId="{FCDF2D3D-BEC9-493B-BBE1-800B7A4DBE03}" srcOrd="1" destOrd="0" presId="urn:microsoft.com/office/officeart/2008/layout/LinedList"/>
    <dgm:cxn modelId="{FD939001-2BEC-486F-8A2C-CC719DF3C0D4}" type="presParOf" srcId="{FCDF2D3D-BEC9-493B-BBE1-800B7A4DBE03}" destId="{17DBF471-0C0F-4FE2-9DD7-7B758767119A}" srcOrd="0" destOrd="0" presId="urn:microsoft.com/office/officeart/2008/layout/LinedList"/>
    <dgm:cxn modelId="{703BEB56-9951-43FA-A207-2D363214264D}" type="presParOf" srcId="{FCDF2D3D-BEC9-493B-BBE1-800B7A4DBE03}" destId="{804150D2-87A9-4282-AD72-E00943271C5D}" srcOrd="1" destOrd="0" presId="urn:microsoft.com/office/officeart/2008/layout/LinedList"/>
    <dgm:cxn modelId="{01AC89B5-5A29-4F6E-AE8D-0C4AFEBD356A}" type="presParOf" srcId="{FCDF2D3D-BEC9-493B-BBE1-800B7A4DBE03}" destId="{88050C1C-64F4-4771-989C-11C9B4D29AAC}" srcOrd="2" destOrd="0" presId="urn:microsoft.com/office/officeart/2008/layout/LinedList"/>
    <dgm:cxn modelId="{784E393B-BFAA-4071-9942-8628D31CDBE6}" type="presParOf" srcId="{F4EF5B18-E778-4C61-93AA-2EBEE4F26791}" destId="{EE678A77-A6F3-4BEE-964C-37E12D77A8B5}" srcOrd="2" destOrd="0" presId="urn:microsoft.com/office/officeart/2008/layout/LinedList"/>
    <dgm:cxn modelId="{12F61797-5B87-4A97-8B30-DA9BB0CBF1E6}" type="presParOf" srcId="{F4EF5B18-E778-4C61-93AA-2EBEE4F26791}" destId="{0566842D-42DD-4DB4-9F41-0A31A525C178}" srcOrd="3" destOrd="0" presId="urn:microsoft.com/office/officeart/2008/layout/LinedList"/>
    <dgm:cxn modelId="{007007E3-2CCD-4F4F-833D-663819233BFE}" type="presParOf" srcId="{F4EF5B18-E778-4C61-93AA-2EBEE4F26791}" destId="{9928D546-AB7E-4EBB-AF79-89610D5C61C4}" srcOrd="4" destOrd="0" presId="urn:microsoft.com/office/officeart/2008/layout/LinedList"/>
    <dgm:cxn modelId="{4B82D2A9-3106-4AC2-AC8C-FC691FA743A0}" type="presParOf" srcId="{9928D546-AB7E-4EBB-AF79-89610D5C61C4}" destId="{5C0BBB32-6041-4B06-A2DD-E6F1A5C8CD0F}" srcOrd="0" destOrd="0" presId="urn:microsoft.com/office/officeart/2008/layout/LinedList"/>
    <dgm:cxn modelId="{BB043A5F-C327-462A-95DC-DA11929DFFDA}" type="presParOf" srcId="{9928D546-AB7E-4EBB-AF79-89610D5C61C4}" destId="{97992C9E-6119-4E18-B85F-3C22485E246E}" srcOrd="1" destOrd="0" presId="urn:microsoft.com/office/officeart/2008/layout/LinedList"/>
    <dgm:cxn modelId="{9CFA1E7C-B1FD-4CE0-8CCA-9C23D5EDEE12}" type="presParOf" srcId="{9928D546-AB7E-4EBB-AF79-89610D5C61C4}" destId="{05318872-1B0C-4C0E-AF79-64E8404B5059}" srcOrd="2" destOrd="0" presId="urn:microsoft.com/office/officeart/2008/layout/LinedList"/>
    <dgm:cxn modelId="{B773C5E4-108D-4220-8E02-C0FFF626DA77}" type="presParOf" srcId="{F4EF5B18-E778-4C61-93AA-2EBEE4F26791}" destId="{E058D706-E90E-4009-BB26-2A588C3F83DB}" srcOrd="5" destOrd="0" presId="urn:microsoft.com/office/officeart/2008/layout/LinedList"/>
    <dgm:cxn modelId="{2C4C54DA-3C7B-4513-8401-DE48D300DAEC}" type="presParOf" srcId="{F4EF5B18-E778-4C61-93AA-2EBEE4F26791}" destId="{72F199D7-E798-46C5-9241-5D88C4359CC0}" srcOrd="6" destOrd="0" presId="urn:microsoft.com/office/officeart/2008/layout/LinedList"/>
    <dgm:cxn modelId="{8A894EC6-F22D-432F-A9AE-46F0D90DC77A}" type="presParOf" srcId="{F4EF5B18-E778-4C61-93AA-2EBEE4F26791}" destId="{C20027F3-A37D-4144-AD36-BC14C876059D}" srcOrd="7" destOrd="0" presId="urn:microsoft.com/office/officeart/2008/layout/LinedList"/>
    <dgm:cxn modelId="{7C79BD5D-D599-402F-9822-B7485CAF5207}" type="presParOf" srcId="{C20027F3-A37D-4144-AD36-BC14C876059D}" destId="{E19ECDC9-8730-42D4-A5D1-F1D1A7362379}" srcOrd="0" destOrd="0" presId="urn:microsoft.com/office/officeart/2008/layout/LinedList"/>
    <dgm:cxn modelId="{B020C0DC-B153-4813-8251-3CA64C4D9842}" type="presParOf" srcId="{C20027F3-A37D-4144-AD36-BC14C876059D}" destId="{27785015-910A-4047-947C-0FE8B51A7376}" srcOrd="1" destOrd="0" presId="urn:microsoft.com/office/officeart/2008/layout/LinedList"/>
    <dgm:cxn modelId="{197EA95E-3C87-456A-9F88-59951D7F93F7}" type="presParOf" srcId="{C20027F3-A37D-4144-AD36-BC14C876059D}" destId="{67862029-E2A0-4A79-9F3B-1E92D3E6F7C6}" srcOrd="2" destOrd="0" presId="urn:microsoft.com/office/officeart/2008/layout/LinedList"/>
    <dgm:cxn modelId="{5588AB48-A310-4D87-AB22-15F44EDEB975}" type="presParOf" srcId="{F4EF5B18-E778-4C61-93AA-2EBEE4F26791}" destId="{5AE12F41-8996-4603-BC9B-0F83FFFA8E73}" srcOrd="8" destOrd="0" presId="urn:microsoft.com/office/officeart/2008/layout/LinedList"/>
    <dgm:cxn modelId="{6081C736-DAA0-4733-AA3D-4974C4E985A5}" type="presParOf" srcId="{F4EF5B18-E778-4C61-93AA-2EBEE4F26791}" destId="{234EB88B-3ADE-4675-9DD2-49EB015F2881}" srcOrd="9" destOrd="0" presId="urn:microsoft.com/office/officeart/2008/layout/LinedList"/>
    <dgm:cxn modelId="{2E1EDDCF-B968-41F9-8F22-F4DC9298ADDC}" type="presParOf" srcId="{F4EF5B18-E778-4C61-93AA-2EBEE4F26791}" destId="{8D900187-1376-43F9-972E-F669F102D473}" srcOrd="10" destOrd="0" presId="urn:microsoft.com/office/officeart/2008/layout/LinedList"/>
    <dgm:cxn modelId="{6F78FD98-E60E-4B41-B5CA-3F98AA1125DC}" type="presParOf" srcId="{8D900187-1376-43F9-972E-F669F102D473}" destId="{ACCD62C9-0EF9-4A29-A4BD-370AAFA41A03}" srcOrd="0" destOrd="0" presId="urn:microsoft.com/office/officeart/2008/layout/LinedList"/>
    <dgm:cxn modelId="{8EEEFE4B-5E27-49FF-91C4-52CFD3B071AB}" type="presParOf" srcId="{8D900187-1376-43F9-972E-F669F102D473}" destId="{E418520F-282E-47D7-9A95-2B7DE1225983}" srcOrd="1" destOrd="0" presId="urn:microsoft.com/office/officeart/2008/layout/LinedList"/>
    <dgm:cxn modelId="{34B22D69-3061-48D8-8610-48D3956001BF}" type="presParOf" srcId="{8D900187-1376-43F9-972E-F669F102D473}" destId="{F4D1B3B6-835F-4E19-B80F-FD774DD39B4B}" srcOrd="2" destOrd="0" presId="urn:microsoft.com/office/officeart/2008/layout/LinedList"/>
    <dgm:cxn modelId="{AB72432B-2FD2-4AFA-B3D5-1584FC10B06F}" type="presParOf" srcId="{F4EF5B18-E778-4C61-93AA-2EBEE4F26791}" destId="{CC1CF0A6-E23B-4DBB-BC2C-8BE65A7441EE}" srcOrd="11" destOrd="0" presId="urn:microsoft.com/office/officeart/2008/layout/LinedList"/>
    <dgm:cxn modelId="{92C13A3D-6A75-44EF-A5F2-35A18B8AB35A}" type="presParOf" srcId="{F4EF5B18-E778-4C61-93AA-2EBEE4F26791}" destId="{7C4C52AC-CCE8-4868-A2B8-85D9F9603E0F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21E1E-93F3-4BC4-A70F-947BD389DB1A}">
      <dsp:nvSpPr>
        <dsp:cNvPr id="0" name=""/>
        <dsp:cNvSpPr/>
      </dsp:nvSpPr>
      <dsp:spPr>
        <a:xfrm>
          <a:off x="0" y="0"/>
          <a:ext cx="8345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CA051-BF6E-4318-85C4-7F92D72C42EB}">
      <dsp:nvSpPr>
        <dsp:cNvPr id="0" name=""/>
        <dsp:cNvSpPr/>
      </dsp:nvSpPr>
      <dsp:spPr>
        <a:xfrm>
          <a:off x="0" y="0"/>
          <a:ext cx="1204522" cy="414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20" tIns="274320" rIns="274320" bIns="274320" numCol="1" spcCol="1270" anchor="t" anchorCtr="0">
          <a:noAutofit/>
        </a:bodyPr>
        <a:lstStyle/>
        <a:p>
          <a:pPr lvl="0" algn="l" defTabSz="3200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7200" kern="1200" dirty="0"/>
        </a:p>
      </dsp:txBody>
      <dsp:txXfrm>
        <a:off x="0" y="0"/>
        <a:ext cx="1204522" cy="4140460"/>
      </dsp:txXfrm>
    </dsp:sp>
    <dsp:sp modelId="{804150D2-87A9-4282-AD72-E00943271C5D}">
      <dsp:nvSpPr>
        <dsp:cNvPr id="0" name=""/>
        <dsp:cNvSpPr/>
      </dsp:nvSpPr>
      <dsp:spPr>
        <a:xfrm>
          <a:off x="1294861" y="96132"/>
          <a:ext cx="7050304" cy="92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1. Background of the research  </a:t>
          </a:r>
          <a:endParaRPr lang="uk-UA" sz="2000" b="1" kern="1200" dirty="0"/>
        </a:p>
      </dsp:txBody>
      <dsp:txXfrm>
        <a:off x="1294861" y="96132"/>
        <a:ext cx="7050304" cy="927214"/>
      </dsp:txXfrm>
    </dsp:sp>
    <dsp:sp modelId="{EE678A77-A6F3-4BEE-964C-37E12D77A8B5}">
      <dsp:nvSpPr>
        <dsp:cNvPr id="0" name=""/>
        <dsp:cNvSpPr/>
      </dsp:nvSpPr>
      <dsp:spPr>
        <a:xfrm>
          <a:off x="1204522" y="1023347"/>
          <a:ext cx="4818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92C9E-6119-4E18-B85F-3C22485E246E}">
      <dsp:nvSpPr>
        <dsp:cNvPr id="0" name=""/>
        <dsp:cNvSpPr/>
      </dsp:nvSpPr>
      <dsp:spPr>
        <a:xfrm>
          <a:off x="1294861" y="1119479"/>
          <a:ext cx="6582777" cy="81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>
                  <a:lumMod val="65000"/>
                </a:schemeClr>
              </a:solidFill>
            </a:rPr>
            <a:t>2. Data and assumptions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endParaRPr lang="en-US" sz="2000" kern="1200" dirty="0" smtClean="0"/>
        </a:p>
      </dsp:txBody>
      <dsp:txXfrm>
        <a:off x="1294861" y="1119479"/>
        <a:ext cx="6582777" cy="818066"/>
      </dsp:txXfrm>
    </dsp:sp>
    <dsp:sp modelId="{E058D706-E90E-4009-BB26-2A588C3F83DB}">
      <dsp:nvSpPr>
        <dsp:cNvPr id="0" name=""/>
        <dsp:cNvSpPr/>
      </dsp:nvSpPr>
      <dsp:spPr>
        <a:xfrm>
          <a:off x="1189489" y="2057429"/>
          <a:ext cx="4818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85015-910A-4047-947C-0FE8B51A7376}">
      <dsp:nvSpPr>
        <dsp:cNvPr id="0" name=""/>
        <dsp:cNvSpPr/>
      </dsp:nvSpPr>
      <dsp:spPr>
        <a:xfrm>
          <a:off x="1294861" y="2033678"/>
          <a:ext cx="6942795" cy="101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 smtClean="0">
              <a:solidFill>
                <a:schemeClr val="bg1">
                  <a:lumMod val="65000"/>
                </a:schemeClr>
              </a:solidFill>
            </a:rPr>
            <a:t>3. Mathematical modelling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	</a:t>
          </a:r>
          <a:endParaRPr lang="uk-UA" sz="2000" kern="1200" dirty="0"/>
        </a:p>
      </dsp:txBody>
      <dsp:txXfrm>
        <a:off x="1294861" y="2033678"/>
        <a:ext cx="6942795" cy="1012945"/>
      </dsp:txXfrm>
    </dsp:sp>
    <dsp:sp modelId="{5AE12F41-8996-4603-BC9B-0F83FFFA8E73}">
      <dsp:nvSpPr>
        <dsp:cNvPr id="0" name=""/>
        <dsp:cNvSpPr/>
      </dsp:nvSpPr>
      <dsp:spPr>
        <a:xfrm>
          <a:off x="1204522" y="3046623"/>
          <a:ext cx="4818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8520F-282E-47D7-9A95-2B7DE1225983}">
      <dsp:nvSpPr>
        <dsp:cNvPr id="0" name=""/>
        <dsp:cNvSpPr/>
      </dsp:nvSpPr>
      <dsp:spPr>
        <a:xfrm>
          <a:off x="1294861" y="3142755"/>
          <a:ext cx="4727750" cy="89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>
                  <a:lumMod val="65000"/>
                </a:schemeClr>
              </a:solidFill>
            </a:rPr>
            <a:t>4. Results &amp; Conclusions </a:t>
          </a:r>
          <a:endParaRPr lang="uk-UA" sz="20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294861" y="3142755"/>
        <a:ext cx="4727750" cy="897548"/>
      </dsp:txXfrm>
    </dsp:sp>
    <dsp:sp modelId="{CC1CF0A6-E23B-4DBB-BC2C-8BE65A7441EE}">
      <dsp:nvSpPr>
        <dsp:cNvPr id="0" name=""/>
        <dsp:cNvSpPr/>
      </dsp:nvSpPr>
      <dsp:spPr>
        <a:xfrm>
          <a:off x="1204522" y="4040304"/>
          <a:ext cx="4818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21E1E-93F3-4BC4-A70F-947BD389DB1A}">
      <dsp:nvSpPr>
        <dsp:cNvPr id="0" name=""/>
        <dsp:cNvSpPr/>
      </dsp:nvSpPr>
      <dsp:spPr>
        <a:xfrm>
          <a:off x="0" y="0"/>
          <a:ext cx="83452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CA051-BF6E-4318-85C4-7F92D72C42EB}">
      <dsp:nvSpPr>
        <dsp:cNvPr id="0" name=""/>
        <dsp:cNvSpPr/>
      </dsp:nvSpPr>
      <dsp:spPr>
        <a:xfrm>
          <a:off x="0" y="0"/>
          <a:ext cx="1204522" cy="4140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320" tIns="274320" rIns="274320" bIns="274320" numCol="1" spcCol="1270" anchor="t" anchorCtr="0">
          <a:noAutofit/>
        </a:bodyPr>
        <a:lstStyle/>
        <a:p>
          <a:pPr lvl="0" algn="l" defTabSz="3200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7200" kern="1200" dirty="0"/>
        </a:p>
      </dsp:txBody>
      <dsp:txXfrm>
        <a:off x="0" y="0"/>
        <a:ext cx="1204522" cy="4140459"/>
      </dsp:txXfrm>
    </dsp:sp>
    <dsp:sp modelId="{804150D2-87A9-4282-AD72-E00943271C5D}">
      <dsp:nvSpPr>
        <dsp:cNvPr id="0" name=""/>
        <dsp:cNvSpPr/>
      </dsp:nvSpPr>
      <dsp:spPr>
        <a:xfrm>
          <a:off x="1294861" y="96132"/>
          <a:ext cx="7050304" cy="9272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>
                  <a:lumMod val="65000"/>
                </a:schemeClr>
              </a:solidFill>
            </a:rPr>
            <a:t>1. Background of the research  </a:t>
          </a:r>
          <a:endParaRPr lang="uk-UA" sz="20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294861" y="96132"/>
        <a:ext cx="7050304" cy="927214"/>
      </dsp:txXfrm>
    </dsp:sp>
    <dsp:sp modelId="{EE678A77-A6F3-4BEE-964C-37E12D77A8B5}">
      <dsp:nvSpPr>
        <dsp:cNvPr id="0" name=""/>
        <dsp:cNvSpPr/>
      </dsp:nvSpPr>
      <dsp:spPr>
        <a:xfrm>
          <a:off x="1204522" y="1023347"/>
          <a:ext cx="4818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92C9E-6119-4E18-B85F-3C22485E246E}">
      <dsp:nvSpPr>
        <dsp:cNvPr id="0" name=""/>
        <dsp:cNvSpPr/>
      </dsp:nvSpPr>
      <dsp:spPr>
        <a:xfrm>
          <a:off x="1294861" y="1119479"/>
          <a:ext cx="6582777" cy="818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2. Data and assumptions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endParaRPr lang="en-US" sz="2000" kern="1200" dirty="0" smtClean="0"/>
        </a:p>
      </dsp:txBody>
      <dsp:txXfrm>
        <a:off x="1294861" y="1119479"/>
        <a:ext cx="6582777" cy="818066"/>
      </dsp:txXfrm>
    </dsp:sp>
    <dsp:sp modelId="{E058D706-E90E-4009-BB26-2A588C3F83DB}">
      <dsp:nvSpPr>
        <dsp:cNvPr id="0" name=""/>
        <dsp:cNvSpPr/>
      </dsp:nvSpPr>
      <dsp:spPr>
        <a:xfrm>
          <a:off x="1189489" y="2057429"/>
          <a:ext cx="4818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85015-910A-4047-947C-0FE8B51A7376}">
      <dsp:nvSpPr>
        <dsp:cNvPr id="0" name=""/>
        <dsp:cNvSpPr/>
      </dsp:nvSpPr>
      <dsp:spPr>
        <a:xfrm>
          <a:off x="1294861" y="2033678"/>
          <a:ext cx="6942795" cy="1012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 smtClean="0">
              <a:solidFill>
                <a:schemeClr val="bg1">
                  <a:lumMod val="65000"/>
                </a:schemeClr>
              </a:solidFill>
            </a:rPr>
            <a:t>3. Mathematical modelling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 smtClean="0"/>
            <a:t>	</a:t>
          </a:r>
          <a:endParaRPr lang="uk-UA" sz="2000" kern="1200" dirty="0"/>
        </a:p>
      </dsp:txBody>
      <dsp:txXfrm>
        <a:off x="1294861" y="2033678"/>
        <a:ext cx="6942795" cy="1012945"/>
      </dsp:txXfrm>
    </dsp:sp>
    <dsp:sp modelId="{5AE12F41-8996-4603-BC9B-0F83FFFA8E73}">
      <dsp:nvSpPr>
        <dsp:cNvPr id="0" name=""/>
        <dsp:cNvSpPr/>
      </dsp:nvSpPr>
      <dsp:spPr>
        <a:xfrm>
          <a:off x="1204522" y="3046623"/>
          <a:ext cx="4818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8520F-282E-47D7-9A95-2B7DE1225983}">
      <dsp:nvSpPr>
        <dsp:cNvPr id="0" name=""/>
        <dsp:cNvSpPr/>
      </dsp:nvSpPr>
      <dsp:spPr>
        <a:xfrm>
          <a:off x="1294861" y="3142755"/>
          <a:ext cx="4727750" cy="89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>
                  <a:lumMod val="65000"/>
                </a:schemeClr>
              </a:solidFill>
            </a:rPr>
            <a:t>4. Results &amp; Conclusions </a:t>
          </a:r>
          <a:endParaRPr lang="uk-UA" sz="2000" b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294861" y="3142755"/>
        <a:ext cx="4727750" cy="897548"/>
      </dsp:txXfrm>
    </dsp:sp>
    <dsp:sp modelId="{CC1CF0A6-E23B-4DBB-BC2C-8BE65A7441EE}">
      <dsp:nvSpPr>
        <dsp:cNvPr id="0" name=""/>
        <dsp:cNvSpPr/>
      </dsp:nvSpPr>
      <dsp:spPr>
        <a:xfrm>
          <a:off x="1204522" y="4040304"/>
          <a:ext cx="48180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830" tIns="47915" rIns="95830" bIns="47915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830" tIns="47915" rIns="95830" bIns="47915" rtlCol="0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5B7896A7-8269-4A8D-BE22-2D5329B6D1B4}" type="datetimeFigureOut">
              <a:rPr lang="de-DE"/>
              <a:pPr>
                <a:defRPr/>
              </a:pPr>
              <a:t>27.07.2015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830" tIns="47915" rIns="95830" bIns="47915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5830" tIns="47915" rIns="95830" bIns="47915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4FD138E9-8AE5-422F-A324-5BF3B68EE0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000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5830" tIns="47915" rIns="95830" bIns="479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5830" tIns="47915" rIns="95830" bIns="479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682BA2C-3FC0-40EA-9CA4-054AC4DECF34}" type="datetimeFigureOut">
              <a:rPr lang="de-DE"/>
              <a:pPr>
                <a:defRPr/>
              </a:pPr>
              <a:t>27.07.2015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30" tIns="47915" rIns="95830" bIns="47915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5830" tIns="47915" rIns="95830" bIns="47915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5830" tIns="47915" rIns="95830" bIns="479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5830" tIns="47915" rIns="95830" bIns="479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FEB019E-F0BB-4FD4-AE9D-87FC16FB3AF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7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RTEmagicC_bg_head2a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55967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9" descr="btu_logo_kom_d_cmyk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58088" y="0"/>
            <a:ext cx="15875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9"/>
          <p:cNvCxnSpPr/>
          <p:nvPr userDrawn="1"/>
        </p:nvCxnSpPr>
        <p:spPr>
          <a:xfrm>
            <a:off x="0" y="6381750"/>
            <a:ext cx="9144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Verdana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07950" y="6478588"/>
            <a:ext cx="6192838" cy="339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rgbClr val="00206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BTU Cottbus  –  Chair of Energy Economics  –  Prof. Dr. Felix </a:t>
            </a:r>
            <a:r>
              <a:rPr lang="en-US" err="1"/>
              <a:t>Müsgens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027988" y="6478588"/>
            <a:ext cx="1008062" cy="339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00206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253543-D191-45C6-8C43-17B7ECAF6A0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 userDrawn="1"/>
        </p:nvCxnSpPr>
        <p:spPr>
          <a:xfrm>
            <a:off x="0" y="1341438"/>
            <a:ext cx="9144000" cy="0"/>
          </a:xfrm>
          <a:prstGeom prst="line">
            <a:avLst/>
          </a:prstGeom>
          <a:ln w="2540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9" descr="btu_logo_kom_d_cmyk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58088" y="0"/>
            <a:ext cx="15875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10"/>
          <p:cNvCxnSpPr/>
          <p:nvPr userDrawn="1"/>
        </p:nvCxnSpPr>
        <p:spPr>
          <a:xfrm>
            <a:off x="0" y="6381750"/>
            <a:ext cx="9144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1" y="491208"/>
            <a:ext cx="7344816" cy="46166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0">
                <a:latin typeface="Verdana" pitchFamily="34" charset="0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896544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 sz="1600">
                <a:latin typeface="Verdana" pitchFamily="34" charset="0"/>
              </a:defRPr>
            </a:lvl4pPr>
            <a:lvl5pPr>
              <a:defRPr sz="1600">
                <a:latin typeface="Verdana" pitchFamily="34" charset="0"/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027988" y="6478588"/>
            <a:ext cx="1008062" cy="339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00206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9C496D-A5AA-4F8A-885C-4D288CCDC2A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07950" y="6478588"/>
            <a:ext cx="6192838" cy="339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rgbClr val="00206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BTU Cottbus  –  Chair of Energy Economics  –  Prof. Dr. Felix </a:t>
            </a:r>
            <a:r>
              <a:rPr lang="en-US" err="1"/>
              <a:t>Müsgens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3" y="274638"/>
            <a:ext cx="7067550" cy="65405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027988" y="6478588"/>
            <a:ext cx="1008062" cy="3397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00206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C8DE248-798F-475B-8390-148DCB606F2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40000"/>
        </a:spcBef>
        <a:spcAft>
          <a:spcPct val="0"/>
        </a:spcAft>
        <a:buClr>
          <a:schemeClr val="tx1"/>
        </a:buClr>
        <a:buSzPct val="110000"/>
        <a:buFont typeface="Wingdings" pitchFamily="2" charset="2"/>
        <a:buChar char="w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5000"/>
        </a:lnSpc>
        <a:spcBef>
          <a:spcPct val="4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5000"/>
        </a:lnSpc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5000"/>
        </a:lnSpc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5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5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5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5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5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7722349" y="53626"/>
            <a:ext cx="1215135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2016224"/>
          </a:xfrm>
        </p:spPr>
        <p:txBody>
          <a:bodyPr/>
          <a:lstStyle/>
          <a:p>
            <a:pPr eaLnBrk="1" hangingPunct="1"/>
            <a:r>
              <a:rPr lang="en-US" altLang="ru-RU" sz="2800" dirty="0">
                <a:latin typeface="Helvetica" pitchFamily="34" charset="0"/>
              </a:rPr>
              <a:t>Prospects for Shale Gas Exploration in </a:t>
            </a:r>
            <a:r>
              <a:rPr lang="en-US" altLang="ru-RU" sz="2800" dirty="0" smtClean="0">
                <a:latin typeface="Helvetica" pitchFamily="34" charset="0"/>
              </a:rPr>
              <a:t>Europe</a:t>
            </a:r>
            <a:r>
              <a:rPr lang="en-GB" b="0" dirty="0" smtClean="0">
                <a:latin typeface="Helvetica" panose="020B0500000000000000" pitchFamily="34" charset="0"/>
              </a:rPr>
              <a:t/>
            </a:r>
            <a:br>
              <a:rPr lang="en-GB" b="0" dirty="0" smtClean="0">
                <a:latin typeface="Helvetica" panose="020B0500000000000000" pitchFamily="34" charset="0"/>
              </a:rPr>
            </a:br>
            <a:r>
              <a:rPr lang="en-GB" sz="1800" b="0" dirty="0" smtClean="0">
                <a:latin typeface="Helvetica" panose="020B0500000000000000" pitchFamily="34" charset="0"/>
              </a:rPr>
              <a:t>by</a:t>
            </a:r>
            <a:r>
              <a:rPr lang="en-GB" sz="1800" b="0" noProof="0" dirty="0" smtClean="0">
                <a:latin typeface="Helvetica" panose="020B0500000000000000" pitchFamily="34" charset="0"/>
              </a:rPr>
              <a:t/>
            </a:r>
            <a:br>
              <a:rPr lang="en-GB" sz="1800" b="0" noProof="0" dirty="0" smtClean="0">
                <a:latin typeface="Helvetica" panose="020B0500000000000000" pitchFamily="34" charset="0"/>
              </a:rPr>
            </a:br>
            <a:r>
              <a:rPr lang="en-GB" sz="1800" noProof="0" dirty="0" err="1" smtClean="0">
                <a:latin typeface="Helvetica" panose="020B0500000000000000" pitchFamily="34" charset="0"/>
              </a:rPr>
              <a:t>Iegor</a:t>
            </a:r>
            <a:r>
              <a:rPr lang="en-GB" sz="1800" noProof="0" dirty="0" smtClean="0">
                <a:latin typeface="Helvetica" panose="020B0500000000000000" pitchFamily="34" charset="0"/>
              </a:rPr>
              <a:t> </a:t>
            </a:r>
            <a:r>
              <a:rPr lang="en-GB" sz="1800" noProof="0" dirty="0" err="1" smtClean="0">
                <a:latin typeface="Helvetica" panose="020B0500000000000000" pitchFamily="34" charset="0"/>
              </a:rPr>
              <a:t>Riepin</a:t>
            </a:r>
            <a:r>
              <a:rPr lang="en-GB" sz="1800" noProof="0" dirty="0" smtClean="0">
                <a:latin typeface="Helvetica" panose="020B0500000000000000" pitchFamily="34" charset="0"/>
              </a:rPr>
              <a:t/>
            </a:r>
            <a:br>
              <a:rPr lang="en-GB" sz="1800" noProof="0" dirty="0" smtClean="0">
                <a:latin typeface="Helvetica" panose="020B0500000000000000" pitchFamily="34" charset="0"/>
              </a:rPr>
            </a:br>
            <a:r>
              <a:rPr lang="en-GB" sz="1800" noProof="0" dirty="0" smtClean="0">
                <a:latin typeface="Helvetica" panose="020B0500000000000000" pitchFamily="34" charset="0"/>
              </a:rPr>
              <a:t/>
            </a:r>
            <a:br>
              <a:rPr lang="en-GB" sz="1800" noProof="0" dirty="0" smtClean="0">
                <a:latin typeface="Helvetica" panose="020B0500000000000000" pitchFamily="34" charset="0"/>
              </a:rPr>
            </a:br>
            <a:r>
              <a:rPr lang="en-US" sz="1800" noProof="0" dirty="0" smtClean="0">
                <a:latin typeface="Helvetica" panose="020B0500000000000000" pitchFamily="34" charset="0"/>
              </a:rPr>
              <a:t> </a:t>
            </a:r>
            <a:r>
              <a:rPr lang="en-US" altLang="ru-RU" sz="1800" dirty="0" smtClean="0">
                <a:solidFill>
                  <a:srgbClr val="0D0D0D"/>
                </a:solidFill>
                <a:latin typeface="Helvetica" pitchFamily="34" charset="0"/>
              </a:rPr>
              <a:t>Chair of energy economics</a:t>
            </a:r>
            <a:br>
              <a:rPr lang="en-US" altLang="ru-RU" sz="1800" dirty="0" smtClean="0">
                <a:solidFill>
                  <a:srgbClr val="0D0D0D"/>
                </a:solidFill>
                <a:latin typeface="Helvetica" pitchFamily="34" charset="0"/>
              </a:rPr>
            </a:br>
            <a:r>
              <a:rPr lang="en-US" altLang="ru-RU" sz="1800" dirty="0" smtClean="0">
                <a:solidFill>
                  <a:srgbClr val="0D0D0D"/>
                </a:solidFill>
                <a:latin typeface="Helvetica" pitchFamily="34" charset="0"/>
              </a:rPr>
              <a:t>Brandenburg University of Technology</a:t>
            </a:r>
            <a:br>
              <a:rPr lang="en-US" altLang="ru-RU" sz="1800" dirty="0" smtClean="0">
                <a:solidFill>
                  <a:srgbClr val="0D0D0D"/>
                </a:solidFill>
                <a:latin typeface="Helvetica" pitchFamily="34" charset="0"/>
              </a:rPr>
            </a:br>
            <a:endParaRPr lang="en-US" sz="1800" b="0" noProof="0" dirty="0">
              <a:latin typeface="Helvetica" panose="020B0500000000000000" pitchFamily="34" charset="0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136815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38th IAEE International </a:t>
            </a:r>
            <a:r>
              <a:rPr lang="en-US" dirty="0" smtClean="0"/>
              <a:t>Conference 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25 – 27 May 2015 / Antalya, Turkey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425" y="183954"/>
            <a:ext cx="1421361" cy="81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6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51520" y="496227"/>
            <a:ext cx="7345363" cy="461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+mj-lt"/>
              </a:rPr>
              <a:t>Set of basic geological parameters characterizing </a:t>
            </a:r>
            <a:r>
              <a:rPr lang="en-US" kern="0" dirty="0" smtClean="0">
                <a:latin typeface="+mj-lt"/>
              </a:rPr>
              <a:t>European </a:t>
            </a:r>
            <a:r>
              <a:rPr lang="en-US" kern="0" dirty="0">
                <a:latin typeface="+mj-lt"/>
              </a:rPr>
              <a:t>shale rocks</a:t>
            </a:r>
            <a:endParaRPr lang="de-DE" kern="0" dirty="0" smtClean="0">
              <a:latin typeface="+mj-lt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397884" y="1358770"/>
            <a:ext cx="8449591" cy="486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    </a:t>
            </a:r>
          </a:p>
          <a:p>
            <a:r>
              <a:rPr lang="en-US" kern="0" dirty="0" smtClean="0"/>
              <a:t>     </a:t>
            </a:r>
          </a:p>
          <a:p>
            <a:endParaRPr lang="en-US" kern="0" dirty="0" smtClean="0"/>
          </a:p>
          <a:p>
            <a:r>
              <a:rPr lang="en-US" kern="0" dirty="0" smtClean="0"/>
              <a:t>      </a:t>
            </a:r>
            <a:endParaRPr lang="de-DE" kern="0" dirty="0" smtClean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89123"/>
              </p:ext>
            </p:extLst>
          </p:nvPr>
        </p:nvGraphicFramePr>
        <p:xfrm>
          <a:off x="106460" y="1358766"/>
          <a:ext cx="8831023" cy="4768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8536"/>
                <a:gridCol w="2044524"/>
                <a:gridCol w="959606"/>
                <a:gridCol w="811215"/>
                <a:gridCol w="791428"/>
                <a:gridCol w="791428"/>
                <a:gridCol w="395715"/>
                <a:gridCol w="395715"/>
                <a:gridCol w="791428"/>
                <a:gridCol w="791428"/>
              </a:tblGrid>
              <a:tr h="222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Basin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Depth (m)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TRR (TCM)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20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Poland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Baltic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1000 - 4500 ¹'²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1900 - 4800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3,65 ¹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0,34 -0,76 ⁵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0 - 0,11 ²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2,98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0,0257 ⁶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8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Podlasie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500 - 5000 ¹'²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1820 - 4800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0,4 ¹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0,29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Lublin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1000 - 4000 ¹'²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3350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1,25 ¹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0,26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 </a:t>
                      </a:r>
                      <a:r>
                        <a:rPr lang="en-US" sz="1000" u="none" strike="noStrike" dirty="0" err="1">
                          <a:effectLst/>
                        </a:rPr>
                        <a:t>Sudetic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2400 - 4900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n.d.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0,6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Lithuania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Baltic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1950 - 2120 ¹'²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0,11 ¹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Ukraine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Lviv Depression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1000 - 1500 ¹'²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1,2 ¹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n.d.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Dnieper-</a:t>
                      </a:r>
                      <a:r>
                        <a:rPr lang="en-US" sz="1000" u="none" strike="noStrike" dirty="0" err="1">
                          <a:effectLst/>
                        </a:rPr>
                        <a:t>donets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1000 - 5000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2,15 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Maykop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Shales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n.d.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n.d.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Romania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Pannonian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n.d.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0,54 ¹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n.d.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Moldavian/ Scythian Platform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n.d.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0,1579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Moesian Platform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1800 - 4400 ¹'²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1500 - 5000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1,32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n.d.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Bulgaria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Moesian</a:t>
                      </a:r>
                      <a:r>
                        <a:rPr lang="en-US" sz="1000" u="none" strike="noStrike" dirty="0">
                          <a:effectLst/>
                        </a:rPr>
                        <a:t> Platform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n.d.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Hungary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Pannonian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n.d.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n.d.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Austria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Vienna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2000 - 8500 ¹'²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0,425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Turkey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Thrace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n.d.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0,17 ¹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United Kingdom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North UK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1500 - 4000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0,71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South UK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1200 - 1830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0,017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Spain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Basque-Cantabrian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2400 - 4420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0,24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1,084 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Others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n.d.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0,893 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France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Paris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1200 - 5000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3,66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South -East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2500 - 5000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0,21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Germany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Lower Saxony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1000 - 5000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0,48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1,3 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Netherlands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West Netherlands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1000 - 5000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0,73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2,39 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4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Sweden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Alum Shale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1000 - 2150 ⁴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0,28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Denmark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Alum Shale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3300 - 4600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0,9 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0,2061 ⁵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70" marR="8670" marT="86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116505" y="6129300"/>
            <a:ext cx="88209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kern="0" dirty="0" smtClean="0"/>
              <a:t>1. P. </a:t>
            </a:r>
            <a:r>
              <a:rPr lang="de-DE" sz="1000" kern="0" dirty="0" err="1" smtClean="0"/>
              <a:t>Karcz</a:t>
            </a:r>
            <a:r>
              <a:rPr lang="de-DE" sz="1000" kern="0" dirty="0" smtClean="0"/>
              <a:t> et al. (</a:t>
            </a:r>
            <a:r>
              <a:rPr lang="de-DE" sz="1000" kern="0" dirty="0"/>
              <a:t>2011); </a:t>
            </a:r>
            <a:r>
              <a:rPr lang="de-DE" sz="1000" kern="0" dirty="0" smtClean="0"/>
              <a:t>2. Gautier </a:t>
            </a:r>
            <a:r>
              <a:rPr lang="de-DE" sz="1000" kern="0" dirty="0"/>
              <a:t>et al. (</a:t>
            </a:r>
            <a:r>
              <a:rPr lang="de-DE" sz="1000" kern="0" dirty="0" smtClean="0"/>
              <a:t>2012); 3-4. ARI (2-11, 2013); 5. National Reports*; 6. U.S. Geological Survey (2012) </a:t>
            </a:r>
            <a:endParaRPr lang="de-DE" sz="1000" kern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027988" y="6478588"/>
            <a:ext cx="1008062" cy="339725"/>
          </a:xfrm>
        </p:spPr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5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TRR by country: comparison</a:t>
            </a:r>
            <a:endParaRPr 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1509" y="6113938"/>
            <a:ext cx="8982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kern="0" dirty="0"/>
              <a:t>* Spain: ACIEP (2013), Germany: BGR (2012a), </a:t>
            </a:r>
            <a:r>
              <a:rPr lang="de-DE" sz="1000" kern="0" dirty="0" err="1"/>
              <a:t>Netherlands</a:t>
            </a:r>
            <a:r>
              <a:rPr lang="de-DE" sz="1000" kern="0" dirty="0"/>
              <a:t>: TNO (2009), </a:t>
            </a:r>
            <a:r>
              <a:rPr lang="de-DE" sz="1000" kern="0" dirty="0" err="1"/>
              <a:t>Denmark</a:t>
            </a:r>
            <a:r>
              <a:rPr lang="de-DE" sz="1000" kern="0" dirty="0"/>
              <a:t>: Gautier et al. (2013), Austria: OMV (2012), </a:t>
            </a:r>
            <a:r>
              <a:rPr lang="de-DE" sz="1000" kern="0" dirty="0" smtClean="0"/>
              <a:t> </a:t>
            </a:r>
            <a:r>
              <a:rPr lang="de-DE" sz="1000" kern="0" dirty="0" err="1" smtClean="0"/>
              <a:t>Poland</a:t>
            </a:r>
            <a:r>
              <a:rPr lang="de-DE" sz="1000" kern="0" dirty="0"/>
              <a:t>: PIG-PIB (2012)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Diagramm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0504"/>
              </p:ext>
            </p:extLst>
          </p:nvPr>
        </p:nvGraphicFramePr>
        <p:xfrm>
          <a:off x="566554" y="1573171"/>
          <a:ext cx="7875875" cy="4540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801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Countries included in a model and costs assumption</a:t>
            </a:r>
            <a:endParaRPr 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61903"/>
              </p:ext>
            </p:extLst>
          </p:nvPr>
        </p:nvGraphicFramePr>
        <p:xfrm>
          <a:off x="71500" y="1403772"/>
          <a:ext cx="8910991" cy="4668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891"/>
                <a:gridCol w="1472891"/>
                <a:gridCol w="1465140"/>
                <a:gridCol w="1465140"/>
                <a:gridCol w="1011643"/>
                <a:gridCol w="1011643"/>
                <a:gridCol w="1011643"/>
              </a:tblGrid>
              <a:tr h="2084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Basin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Depth (m)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Costs* 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($/</a:t>
                      </a:r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tcm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Conservative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Reference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Optimistic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333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EUR  20 mcm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EUR 40 mcm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EUR 60 mcm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3669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Poland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Baltic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1000 - 4500 ¹'²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1900 - 4800 ⁴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effectLst/>
                        </a:rPr>
                        <a:t>731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effectLst/>
                        </a:rPr>
                        <a:t>365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de-DE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241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6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Podlasie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500 - 5000 ¹'²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1820 - 4800 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Lublin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1000 - 4000 ¹'²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3350 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Fore </a:t>
                      </a:r>
                      <a:r>
                        <a:rPr lang="en-US" sz="1400" u="none" strike="noStrike" dirty="0" err="1">
                          <a:effectLst/>
                        </a:rPr>
                        <a:t>Sudetic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2400 - 4900 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69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Ukraine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Lviv</a:t>
                      </a:r>
                      <a:r>
                        <a:rPr lang="en-US" sz="1400" u="none" strike="noStrike" dirty="0">
                          <a:effectLst/>
                        </a:rPr>
                        <a:t> Depression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1000 - 1500 </a:t>
                      </a:r>
                      <a:r>
                        <a:rPr lang="en-US" sz="1500" u="none" strike="noStrike" dirty="0" smtClean="0">
                          <a:effectLst/>
                        </a:rPr>
                        <a:t>¹'²</a:t>
                      </a:r>
                      <a:r>
                        <a:rPr lang="en-US" sz="1500" u="none" strike="noStrike" dirty="0">
                          <a:effectLst/>
                        </a:rPr>
                        <a:t> 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562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281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185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6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Dnieper-</a:t>
                      </a:r>
                      <a:r>
                        <a:rPr lang="en-US" sz="1400" u="none" strike="noStrike" dirty="0" err="1">
                          <a:effectLst/>
                        </a:rPr>
                        <a:t>donets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1000 - 5000 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Maykop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Shales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n.d.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69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Romania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Pannonian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n.d.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646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de-DE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3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Moldavian </a:t>
                      </a:r>
                      <a:r>
                        <a:rPr lang="en-US" sz="1400" u="none" strike="noStrike" dirty="0">
                          <a:effectLst/>
                        </a:rPr>
                        <a:t>Scythian Platform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n.d.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5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Moesian</a:t>
                      </a:r>
                      <a:r>
                        <a:rPr lang="en-US" sz="1400" u="none" strike="noStrike" dirty="0">
                          <a:effectLst/>
                        </a:rPr>
                        <a:t> Platform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1800 - 4400 ¹'²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1500 - 5000 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Bulgaria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Moesian</a:t>
                      </a:r>
                      <a:r>
                        <a:rPr lang="en-US" sz="1400" u="none" strike="noStrike" dirty="0">
                          <a:effectLst/>
                        </a:rPr>
                        <a:t> Platform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effectLst/>
                        </a:rPr>
                        <a:t>646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213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669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United Kingdom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North UK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1500 - 4000 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539</a:t>
                      </a:r>
                      <a:endParaRPr lang="en-US" sz="15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270</a:t>
                      </a:r>
                      <a:endParaRPr lang="en-US" sz="15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de-DE" sz="1500" dirty="0" smtClean="0"/>
                        <a:t>178</a:t>
                      </a:r>
                      <a:endParaRPr lang="en-US" sz="15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6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South UK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1200 - 1830 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69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France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Paris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1200 - 5000 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effectLst/>
                        </a:rPr>
                        <a:t>562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effectLst/>
                        </a:rPr>
                        <a:t>281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effectLst/>
                        </a:rPr>
                        <a:t>185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36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South -East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2500 - 5000 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66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Germany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Lower Saxony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effectLst/>
                        </a:rPr>
                        <a:t>1500 </a:t>
                      </a:r>
                      <a:r>
                        <a:rPr lang="en-US" sz="1500" u="none" strike="noStrike" dirty="0">
                          <a:effectLst/>
                        </a:rPr>
                        <a:t>- 5000 ⁴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effectLst/>
                        </a:rPr>
                        <a:t>577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effectLst/>
                        </a:rPr>
                        <a:t>289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smtClean="0">
                          <a:effectLst/>
                        </a:rPr>
                        <a:t>190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16505" y="6129300"/>
            <a:ext cx="88209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kern="0" dirty="0" smtClean="0"/>
              <a:t>*G. </a:t>
            </a:r>
            <a:r>
              <a:rPr lang="de-DE" sz="1000" kern="0" dirty="0" err="1" smtClean="0"/>
              <a:t>Thonhauser</a:t>
            </a:r>
            <a:r>
              <a:rPr lang="de-DE" sz="1000" kern="0" dirty="0" smtClean="0"/>
              <a:t>, JRC EC </a:t>
            </a:r>
            <a:r>
              <a:rPr lang="ru-RU" sz="1000" kern="0" dirty="0"/>
              <a:t>(</a:t>
            </a:r>
            <a:r>
              <a:rPr lang="de-DE" sz="1000" kern="0" dirty="0" smtClean="0"/>
              <a:t>2012</a:t>
            </a:r>
            <a:r>
              <a:rPr lang="ru-RU" sz="1000" kern="0" dirty="0"/>
              <a:t>)</a:t>
            </a:r>
            <a:endParaRPr lang="de-DE" sz="1000" kern="0" dirty="0"/>
          </a:p>
        </p:txBody>
      </p:sp>
    </p:spTree>
    <p:extLst>
      <p:ext uri="{BB962C8B-B14F-4D97-AF65-F5344CB8AC3E}">
        <p14:creationId xmlns:p14="http://schemas.microsoft.com/office/powerpoint/2010/main" val="35789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"/>
          <p:cNvSpPr>
            <a:spLocks noGrp="1"/>
          </p:cNvSpPr>
          <p:nvPr>
            <p:ph type="title"/>
          </p:nvPr>
        </p:nvSpPr>
        <p:spPr bwMode="auto">
          <a:xfrm>
            <a:off x="250825" y="490538"/>
            <a:ext cx="7345363" cy="461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b="1" dirty="0" smtClean="0">
                <a:latin typeface="Helvetica" panose="020B0500000000000000" pitchFamily="34" charset="0"/>
              </a:rPr>
              <a:t>Contents</a:t>
            </a:r>
            <a:r>
              <a:rPr lang="en-US" dirty="0" smtClean="0"/>
              <a:t>: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244B6-56F1-4E35-94D5-58F160B367F0}" type="slidenum">
              <a:rPr lang="de-DE"/>
              <a:pPr>
                <a:defRPr/>
              </a:pPr>
              <a:t>13</a:t>
            </a:fld>
            <a:endParaRPr lang="de-DE" dirty="0"/>
          </a:p>
        </p:txBody>
      </p:sp>
      <p:graphicFrame>
        <p:nvGraphicFramePr>
          <p:cNvPr id="7" name="Схема 15"/>
          <p:cNvGraphicFramePr/>
          <p:nvPr>
            <p:extLst>
              <p:ext uri="{D42A27DB-BD31-4B8C-83A1-F6EECF244321}">
                <p14:modId xmlns:p14="http://schemas.microsoft.com/office/powerpoint/2010/main" val="2513500152"/>
              </p:ext>
            </p:extLst>
          </p:nvPr>
        </p:nvGraphicFramePr>
        <p:xfrm>
          <a:off x="206515" y="1763815"/>
          <a:ext cx="8345270" cy="414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51520" y="496227"/>
            <a:ext cx="7345363" cy="461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>
                <a:latin typeface="+mj-lt"/>
              </a:rPr>
              <a:t>Design of</a:t>
            </a:r>
            <a:r>
              <a:rPr lang="ru-RU" kern="0" dirty="0">
                <a:latin typeface="+mj-lt"/>
              </a:rPr>
              <a:t> </a:t>
            </a:r>
            <a:r>
              <a:rPr lang="en-US" kern="0" dirty="0" smtClean="0">
                <a:latin typeface="+mj-lt"/>
              </a:rPr>
              <a:t>employed natural gas </a:t>
            </a:r>
            <a:r>
              <a:rPr lang="en-US" kern="0" dirty="0">
                <a:latin typeface="+mj-lt"/>
              </a:rPr>
              <a:t>market </a:t>
            </a:r>
            <a:r>
              <a:rPr lang="en-US" kern="0" dirty="0" smtClean="0">
                <a:latin typeface="+mj-lt"/>
              </a:rPr>
              <a:t>model</a:t>
            </a:r>
            <a:endParaRPr lang="de-DE" kern="0" dirty="0">
              <a:latin typeface="+mj-lt"/>
            </a:endParaRPr>
          </a:p>
          <a:p>
            <a:r>
              <a:rPr lang="en-US" kern="0" dirty="0" smtClean="0"/>
              <a:t/>
            </a:r>
            <a:br>
              <a:rPr lang="en-US" kern="0" dirty="0" smtClean="0"/>
            </a:br>
            <a:endParaRPr lang="de-DE" kern="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397884" y="1358770"/>
            <a:ext cx="8449591" cy="486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    </a:t>
            </a:r>
          </a:p>
          <a:p>
            <a:r>
              <a:rPr lang="en-US" kern="0" dirty="0" smtClean="0"/>
              <a:t>     </a:t>
            </a:r>
          </a:p>
          <a:p>
            <a:endParaRPr lang="en-US" kern="0" dirty="0" smtClean="0"/>
          </a:p>
          <a:p>
            <a:r>
              <a:rPr lang="en-US" kern="0" dirty="0" smtClean="0"/>
              <a:t>      </a:t>
            </a:r>
            <a:endParaRPr lang="de-DE" kern="0" dirty="0" smtClean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4018923028"/>
              </p:ext>
            </p:extLst>
          </p:nvPr>
        </p:nvGraphicFramePr>
        <p:xfrm>
          <a:off x="521550" y="1358770"/>
          <a:ext cx="7740860" cy="486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027988" y="6478588"/>
            <a:ext cx="1008062" cy="339725"/>
          </a:xfrm>
        </p:spPr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8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C:\Users\Unknown\Desktop\MA\Pictures for MA\Dispa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970" y="1358770"/>
            <a:ext cx="4842030" cy="264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 txBox="1">
            <a:spLocks/>
          </p:cNvSpPr>
          <p:nvPr/>
        </p:nvSpPr>
        <p:spPr bwMode="auto">
          <a:xfrm>
            <a:off x="251520" y="496227"/>
            <a:ext cx="7345363" cy="461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>
                <a:latin typeface="+mj-lt"/>
              </a:rPr>
              <a:t>Design of employed natural gas market model</a:t>
            </a:r>
            <a:endParaRPr lang="de-DE" kern="0" dirty="0">
              <a:latin typeface="+mj-lt"/>
            </a:endParaRPr>
          </a:p>
        </p:txBody>
      </p:sp>
      <p:pic>
        <p:nvPicPr>
          <p:cNvPr id="7" name="Grafik 3" descr="C:\Users\Unknown\Desktop\MA\Pictures for MA\10 model 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6" y="1372482"/>
            <a:ext cx="4240404" cy="26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Unknown\Desktop\Val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4149079"/>
            <a:ext cx="2177455" cy="213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nknown\Desktop\V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43" y="4149079"/>
            <a:ext cx="3223188" cy="21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6012160" y="4522484"/>
            <a:ext cx="29703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/>
              <a:t>Left-top: Model scheme</a:t>
            </a:r>
          </a:p>
          <a:p>
            <a:endParaRPr lang="en-US" sz="1200" kern="0" dirty="0" smtClean="0"/>
          </a:p>
          <a:p>
            <a:r>
              <a:rPr lang="en-US" sz="1200" kern="0" dirty="0" smtClean="0"/>
              <a:t>Right-top: Model output data</a:t>
            </a:r>
          </a:p>
          <a:p>
            <a:endParaRPr lang="en-US" sz="1200" kern="0" dirty="0" smtClean="0"/>
          </a:p>
          <a:p>
            <a:r>
              <a:rPr lang="en-US" sz="1200" kern="0" dirty="0" smtClean="0"/>
              <a:t>Bottom: European imports mix validation </a:t>
            </a:r>
          </a:p>
          <a:p>
            <a:r>
              <a:rPr lang="en-US" sz="1200" kern="0" dirty="0" smtClean="0"/>
              <a:t>             (Left – reference data for 2013;                              </a:t>
            </a:r>
          </a:p>
          <a:p>
            <a:r>
              <a:rPr lang="en-US" sz="1200" kern="0" dirty="0" smtClean="0"/>
              <a:t>              Right – model  output for 2013)</a:t>
            </a:r>
            <a:endParaRPr lang="en-US" sz="1200" kern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027988" y="6478588"/>
            <a:ext cx="1008062" cy="339725"/>
          </a:xfrm>
        </p:spPr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"/>
          <p:cNvSpPr>
            <a:spLocks noGrp="1"/>
          </p:cNvSpPr>
          <p:nvPr>
            <p:ph type="title"/>
          </p:nvPr>
        </p:nvSpPr>
        <p:spPr bwMode="auto">
          <a:xfrm>
            <a:off x="250825" y="490538"/>
            <a:ext cx="7345363" cy="461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b="1" dirty="0" smtClean="0">
                <a:latin typeface="Helvetica" panose="020B0500000000000000" pitchFamily="34" charset="0"/>
              </a:rPr>
              <a:t>Contents</a:t>
            </a:r>
            <a:r>
              <a:rPr lang="en-US" dirty="0" smtClean="0"/>
              <a:t>: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244B6-56F1-4E35-94D5-58F160B367F0}" type="slidenum">
              <a:rPr lang="de-DE"/>
              <a:pPr>
                <a:defRPr/>
              </a:pPr>
              <a:t>16</a:t>
            </a:fld>
            <a:endParaRPr lang="de-DE" dirty="0"/>
          </a:p>
        </p:txBody>
      </p:sp>
      <p:graphicFrame>
        <p:nvGraphicFramePr>
          <p:cNvPr id="7" name="Схема 15"/>
          <p:cNvGraphicFramePr/>
          <p:nvPr>
            <p:extLst>
              <p:ext uri="{D42A27DB-BD31-4B8C-83A1-F6EECF244321}">
                <p14:modId xmlns:p14="http://schemas.microsoft.com/office/powerpoint/2010/main" val="4277756922"/>
              </p:ext>
            </p:extLst>
          </p:nvPr>
        </p:nvGraphicFramePr>
        <p:xfrm>
          <a:off x="206515" y="1763815"/>
          <a:ext cx="8345270" cy="414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8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Investments in shale gas</a:t>
            </a:r>
            <a:endParaRPr 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904690"/>
              </p:ext>
            </p:extLst>
          </p:nvPr>
        </p:nvGraphicFramePr>
        <p:xfrm>
          <a:off x="116505" y="1403775"/>
          <a:ext cx="4114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135936"/>
              </p:ext>
            </p:extLst>
          </p:nvPr>
        </p:nvGraphicFramePr>
        <p:xfrm>
          <a:off x="4842030" y="1448780"/>
          <a:ext cx="4114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Diagramm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252786"/>
              </p:ext>
            </p:extLst>
          </p:nvPr>
        </p:nvGraphicFramePr>
        <p:xfrm>
          <a:off x="71500" y="3879050"/>
          <a:ext cx="414046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Diagramm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724344"/>
              </p:ext>
            </p:extLst>
          </p:nvPr>
        </p:nvGraphicFramePr>
        <p:xfrm>
          <a:off x="4797025" y="3879050"/>
          <a:ext cx="41148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European </a:t>
            </a:r>
            <a:r>
              <a:rPr lang="en-US" dirty="0" smtClean="0">
                <a:solidFill>
                  <a:sysClr val="windowText" lastClr="000000"/>
                </a:solidFill>
                <a:latin typeface="+mj-lt"/>
              </a:rPr>
              <a:t>supply mix for year </a:t>
            </a:r>
            <a:r>
              <a:rPr lang="en-US" dirty="0">
                <a:solidFill>
                  <a:sysClr val="windowText" lastClr="000000"/>
                </a:solidFill>
                <a:latin typeface="+mj-lt"/>
              </a:rPr>
              <a:t>2030</a:t>
            </a:r>
            <a:endParaRPr 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pic>
        <p:nvPicPr>
          <p:cNvPr id="4100" name="Picture 4" descr="C:\Users\Unknown\Desktop\Countr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6008855"/>
            <a:ext cx="7099329" cy="34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1178633" y="2078849"/>
            <a:ext cx="25292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ysClr val="windowText" lastClr="000000"/>
                </a:solidFill>
              </a:rPr>
              <a:t>Reference scenario: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b="1" dirty="0" smtClean="0">
              <a:solidFill>
                <a:sysClr val="windowText" lastClr="000000"/>
              </a:solidFill>
            </a:endParaRPr>
          </a:p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smtClean="0">
                <a:solidFill>
                  <a:sysClr val="windowText" lastClr="000000"/>
                </a:solidFill>
              </a:rPr>
              <a:t>Consumption: 526.2 BCM</a:t>
            </a:r>
          </a:p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smtClean="0">
                <a:solidFill>
                  <a:sysClr val="windowText" lastClr="000000"/>
                </a:solidFill>
              </a:rPr>
              <a:t>Shale gas: 	    11.9 BCM*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16605" y="5694455"/>
            <a:ext cx="21771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*Excluding </a:t>
            </a:r>
            <a:r>
              <a:rPr lang="en-US" sz="1100" dirty="0"/>
              <a:t>production in France</a:t>
            </a:r>
          </a:p>
        </p:txBody>
      </p:sp>
      <p:sp>
        <p:nvSpPr>
          <p:cNvPr id="20" name="Rechteck 19"/>
          <p:cNvSpPr/>
          <p:nvPr/>
        </p:nvSpPr>
        <p:spPr>
          <a:xfrm>
            <a:off x="1241630" y="4294102"/>
            <a:ext cx="24032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ysClr val="windowText" lastClr="000000"/>
                </a:solidFill>
              </a:rPr>
              <a:t>Optimistic scenario: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b="1" dirty="0" smtClean="0">
              <a:solidFill>
                <a:sysClr val="windowText" lastClr="000000"/>
              </a:solidFill>
            </a:endParaRPr>
          </a:p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smtClean="0">
                <a:solidFill>
                  <a:sysClr val="windowText" lastClr="000000"/>
                </a:solidFill>
              </a:rPr>
              <a:t>Consumption: 530.4 BCM</a:t>
            </a:r>
          </a:p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smtClean="0">
                <a:solidFill>
                  <a:sysClr val="windowText" lastClr="000000"/>
                </a:solidFill>
              </a:rPr>
              <a:t>Shale gas: 	    59.1 BCM*</a:t>
            </a:r>
          </a:p>
        </p:txBody>
      </p:sp>
      <p:pic>
        <p:nvPicPr>
          <p:cNvPr id="4101" name="Picture 5" descr="C:\Users\Unknown\Desktop\nf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985" y="1443681"/>
            <a:ext cx="416718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Unknown\Desktop\nfr 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86" y="3643414"/>
            <a:ext cx="4031785" cy="236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Natural gas self sufficiency for selected countries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pic>
        <p:nvPicPr>
          <p:cNvPr id="5122" name="Picture 2" descr="C:\Users\Unknown\Desktop\ss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2" y="2303875"/>
            <a:ext cx="4107103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nknown\Desktop\ss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678" y="2303875"/>
            <a:ext cx="4103046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nknown\Desktop\Scenario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5994285"/>
            <a:ext cx="5315957" cy="30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1852677" y="1745231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Year 2020</a:t>
            </a:r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5747025" y="1745231"/>
            <a:ext cx="1227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Year 2030</a:t>
            </a:r>
            <a:endParaRPr lang="en-US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8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"/>
          <p:cNvSpPr>
            <a:spLocks noGrp="1"/>
          </p:cNvSpPr>
          <p:nvPr>
            <p:ph type="title"/>
          </p:nvPr>
        </p:nvSpPr>
        <p:spPr bwMode="auto">
          <a:xfrm>
            <a:off x="250825" y="490538"/>
            <a:ext cx="7345363" cy="461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b="1" dirty="0" smtClean="0">
                <a:latin typeface="Helvetica" panose="020B0500000000000000" pitchFamily="34" charset="0"/>
              </a:rPr>
              <a:t>Contents</a:t>
            </a:r>
            <a:r>
              <a:rPr lang="en-US" dirty="0" smtClean="0"/>
              <a:t>: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244B6-56F1-4E35-94D5-58F160B367F0}" type="slidenum">
              <a:rPr lang="de-DE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Схема 15"/>
          <p:cNvGraphicFramePr/>
          <p:nvPr>
            <p:extLst>
              <p:ext uri="{D42A27DB-BD31-4B8C-83A1-F6EECF244321}">
                <p14:modId xmlns:p14="http://schemas.microsoft.com/office/powerpoint/2010/main" val="2558905457"/>
              </p:ext>
            </p:extLst>
          </p:nvPr>
        </p:nvGraphicFramePr>
        <p:xfrm>
          <a:off x="206515" y="1763815"/>
          <a:ext cx="8345270" cy="414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Conclusions</a:t>
            </a:r>
            <a:endParaRPr lang="en-US" dirty="0">
              <a:latin typeface="+mj-lt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latin typeface="+mj-lt"/>
              </a:rPr>
              <a:t>S</a:t>
            </a:r>
            <a:r>
              <a:rPr lang="en-GB" dirty="0" smtClean="0">
                <a:latin typeface="+mj-lt"/>
              </a:rPr>
              <a:t>hale </a:t>
            </a:r>
            <a:r>
              <a:rPr lang="en-GB" dirty="0">
                <a:latin typeface="+mj-lt"/>
              </a:rPr>
              <a:t>gas in </a:t>
            </a:r>
            <a:r>
              <a:rPr lang="en-GB" i="1" dirty="0">
                <a:latin typeface="+mj-lt"/>
              </a:rPr>
              <a:t>itself</a:t>
            </a:r>
            <a:r>
              <a:rPr lang="en-GB" dirty="0">
                <a:latin typeface="+mj-lt"/>
              </a:rPr>
              <a:t> should not be perceived as a solution to European energy security </a:t>
            </a:r>
            <a:r>
              <a:rPr lang="en-GB" dirty="0" smtClean="0">
                <a:latin typeface="+mj-lt"/>
              </a:rPr>
              <a:t>concerns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 smtClean="0">
                <a:latin typeface="+mj-lt"/>
              </a:rPr>
              <a:t>Under a reference scenario shale </a:t>
            </a:r>
            <a:r>
              <a:rPr lang="en-GB" dirty="0">
                <a:latin typeface="+mj-lt"/>
              </a:rPr>
              <a:t>gas </a:t>
            </a:r>
            <a:r>
              <a:rPr lang="en-GB" dirty="0" smtClean="0">
                <a:latin typeface="+mj-lt"/>
              </a:rPr>
              <a:t>will </a:t>
            </a:r>
            <a:r>
              <a:rPr lang="en-GB" dirty="0">
                <a:latin typeface="+mj-lt"/>
              </a:rPr>
              <a:t>not provide any significant contribution </a:t>
            </a:r>
            <a:r>
              <a:rPr lang="en-GB" dirty="0" smtClean="0">
                <a:latin typeface="+mj-lt"/>
              </a:rPr>
              <a:t>to European supply mix by 2030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dirty="0">
                <a:latin typeface="+mj-lt"/>
              </a:rPr>
              <a:t>The shale gas production, though, can have a positive influence on a market situation in particular European countries by reducing their import </a:t>
            </a:r>
            <a:r>
              <a:rPr lang="en-GB" dirty="0" smtClean="0">
                <a:latin typeface="+mj-lt"/>
              </a:rPr>
              <a:t>dependence.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The analysis examines only the </a:t>
            </a:r>
            <a:r>
              <a:rPr lang="en-US" i="1" dirty="0">
                <a:latin typeface="+mj-lt"/>
              </a:rPr>
              <a:t>economic potential</a:t>
            </a:r>
            <a:r>
              <a:rPr lang="en-US" dirty="0">
                <a:latin typeface="+mj-lt"/>
              </a:rPr>
              <a:t> of shale gas exploration and should be seen together with the </a:t>
            </a:r>
            <a:r>
              <a:rPr lang="en-US" dirty="0" smtClean="0">
                <a:latin typeface="+mj-lt"/>
              </a:rPr>
              <a:t>associated </a:t>
            </a:r>
            <a:r>
              <a:rPr lang="en-US" dirty="0">
                <a:latin typeface="+mj-lt"/>
              </a:rPr>
              <a:t>reports addressing </a:t>
            </a:r>
            <a:r>
              <a:rPr lang="en-US" i="1" dirty="0">
                <a:latin typeface="+mj-lt"/>
              </a:rPr>
              <a:t>regulatory, environmental, technical and social </a:t>
            </a:r>
            <a:r>
              <a:rPr lang="en-US" dirty="0" smtClean="0">
                <a:latin typeface="+mj-lt"/>
              </a:rPr>
              <a:t>issues.</a:t>
            </a:r>
            <a:endParaRPr lang="en-GB" dirty="0" smtClean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85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6515" y="1493785"/>
            <a:ext cx="8784976" cy="489654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de-DE" sz="1800" dirty="0" smtClean="0"/>
          </a:p>
          <a:p>
            <a:pPr marL="0" indent="0" algn="ctr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0" indent="0" algn="ctr">
              <a:buNone/>
            </a:pPr>
            <a:r>
              <a:rPr lang="en-US" sz="2800" b="1" dirty="0" smtClean="0"/>
              <a:t>0000               </a:t>
            </a:r>
            <a:r>
              <a:rPr lang="en-US" sz="2800" b="1" dirty="0"/>
              <a:t>	</a:t>
            </a:r>
            <a:r>
              <a:rPr lang="en-US" sz="2800" b="1" dirty="0" smtClean="0"/>
              <a:t>	</a:t>
            </a:r>
            <a:r>
              <a:rPr lang="en-US" sz="2800" b="1" dirty="0"/>
              <a:t> </a:t>
            </a:r>
            <a:r>
              <a:rPr lang="en-US" sz="3200" b="1" dirty="0" smtClean="0"/>
              <a:t>THANK YOU!</a:t>
            </a:r>
            <a:endParaRPr lang="de-DE" sz="3200" b="1" dirty="0"/>
          </a:p>
        </p:txBody>
      </p:sp>
      <p:pic>
        <p:nvPicPr>
          <p:cNvPr id="1026" name="Picture 2" descr="C:\Users\Unknown\Desktop\Future-Pa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1988840"/>
            <a:ext cx="4500500" cy="356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1"/>
          <p:cNvSpPr>
            <a:spLocks noChangeArrowheads="1"/>
          </p:cNvSpPr>
          <p:nvPr/>
        </p:nvSpPr>
        <p:spPr bwMode="auto">
          <a:xfrm>
            <a:off x="1646675" y="4374105"/>
            <a:ext cx="721337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ru-RU" sz="2000" b="1" dirty="0" err="1" smtClean="0">
                <a:solidFill>
                  <a:srgbClr val="0D0D0D"/>
                </a:solidFill>
                <a:latin typeface="Helvetica" pitchFamily="34" charset="0"/>
              </a:rPr>
              <a:t>Iegor</a:t>
            </a:r>
            <a:r>
              <a:rPr lang="en-US" altLang="ru-RU" sz="2000" b="1" dirty="0" smtClean="0">
                <a:solidFill>
                  <a:srgbClr val="0D0D0D"/>
                </a:solidFill>
                <a:latin typeface="Helvetica" pitchFamily="34" charset="0"/>
              </a:rPr>
              <a:t> Riepin </a:t>
            </a:r>
          </a:p>
          <a:p>
            <a:pPr algn="r" eaLnBrk="1" hangingPunct="1"/>
            <a:r>
              <a:rPr lang="de-DE" altLang="ru-RU" dirty="0" err="1" smtClean="0">
                <a:solidFill>
                  <a:srgbClr val="0D0D0D"/>
                </a:solidFill>
                <a:latin typeface="Helvetica" pitchFamily="34" charset="0"/>
              </a:rPr>
              <a:t>Chair</a:t>
            </a:r>
            <a:r>
              <a:rPr lang="de-DE" altLang="ru-RU" dirty="0" smtClean="0">
                <a:solidFill>
                  <a:srgbClr val="0D0D0D"/>
                </a:solidFill>
                <a:latin typeface="Helvetica" pitchFamily="34" charset="0"/>
              </a:rPr>
              <a:t> </a:t>
            </a:r>
            <a:r>
              <a:rPr lang="de-DE" altLang="ru-RU" dirty="0" err="1">
                <a:solidFill>
                  <a:srgbClr val="0D0D0D"/>
                </a:solidFill>
                <a:latin typeface="Helvetica" pitchFamily="34" charset="0"/>
              </a:rPr>
              <a:t>of</a:t>
            </a:r>
            <a:r>
              <a:rPr lang="de-DE" altLang="ru-RU" dirty="0">
                <a:solidFill>
                  <a:srgbClr val="0D0D0D"/>
                </a:solidFill>
                <a:latin typeface="Helvetica" pitchFamily="34" charset="0"/>
              </a:rPr>
              <a:t> </a:t>
            </a:r>
            <a:r>
              <a:rPr lang="de-DE" altLang="ru-RU" dirty="0" err="1">
                <a:solidFill>
                  <a:srgbClr val="0D0D0D"/>
                </a:solidFill>
                <a:latin typeface="Helvetica" pitchFamily="34" charset="0"/>
              </a:rPr>
              <a:t>energy</a:t>
            </a:r>
            <a:r>
              <a:rPr lang="de-DE" altLang="ru-RU" dirty="0">
                <a:solidFill>
                  <a:srgbClr val="0D0D0D"/>
                </a:solidFill>
                <a:latin typeface="Helvetica" pitchFamily="34" charset="0"/>
              </a:rPr>
              <a:t> </a:t>
            </a:r>
            <a:r>
              <a:rPr lang="de-DE" altLang="ru-RU" dirty="0" err="1">
                <a:solidFill>
                  <a:srgbClr val="0D0D0D"/>
                </a:solidFill>
                <a:latin typeface="Helvetica" pitchFamily="34" charset="0"/>
              </a:rPr>
              <a:t>economics</a:t>
            </a:r>
            <a:endParaRPr lang="de-DE" altLang="ru-RU" dirty="0">
              <a:solidFill>
                <a:srgbClr val="0D0D0D"/>
              </a:solidFill>
              <a:latin typeface="Helvetica" pitchFamily="34" charset="0"/>
            </a:endParaRPr>
          </a:p>
          <a:p>
            <a:pPr algn="r" eaLnBrk="1" hangingPunct="1"/>
            <a:r>
              <a:rPr lang="en-US" altLang="ru-RU" dirty="0">
                <a:solidFill>
                  <a:srgbClr val="0D0D0D"/>
                </a:solidFill>
                <a:latin typeface="Helvetica" pitchFamily="34" charset="0"/>
              </a:rPr>
              <a:t>Brandenburg University of Technology </a:t>
            </a:r>
            <a:endParaRPr lang="en-US" altLang="ru-RU" dirty="0" smtClean="0">
              <a:solidFill>
                <a:srgbClr val="0D0D0D"/>
              </a:solidFill>
              <a:latin typeface="Helvetica" pitchFamily="34" charset="0"/>
            </a:endParaRPr>
          </a:p>
          <a:p>
            <a:pPr algn="r" eaLnBrk="1" hangingPunct="1"/>
            <a:endParaRPr lang="de-DE" altLang="ru-RU" dirty="0" smtClean="0">
              <a:solidFill>
                <a:srgbClr val="0D0D0D"/>
              </a:solidFill>
              <a:latin typeface="Helvetica" pitchFamily="34" charset="0"/>
            </a:endParaRPr>
          </a:p>
          <a:p>
            <a:pPr algn="r" eaLnBrk="1" hangingPunct="1"/>
            <a:endParaRPr lang="de-DE" altLang="ru-RU" dirty="0" smtClean="0">
              <a:solidFill>
                <a:srgbClr val="0D0D0D"/>
              </a:solidFill>
              <a:latin typeface="Helvetica" pitchFamily="34" charset="0"/>
            </a:endParaRPr>
          </a:p>
          <a:p>
            <a:pPr algn="r" eaLnBrk="1" hangingPunct="1"/>
            <a:endParaRPr lang="de-DE" altLang="ru-RU" dirty="0" smtClean="0">
              <a:solidFill>
                <a:srgbClr val="0D0D0D"/>
              </a:solidFill>
              <a:latin typeface="Helvetica" pitchFamily="34" charset="0"/>
            </a:endParaRPr>
          </a:p>
          <a:p>
            <a:pPr algn="r" eaLnBrk="1" hangingPunct="1"/>
            <a:r>
              <a:rPr lang="en-US" sz="1600" dirty="0"/>
              <a:t>This presentation is based on </a:t>
            </a:r>
            <a:r>
              <a:rPr lang="en-US" sz="1600" dirty="0" smtClean="0"/>
              <a:t>a joined </a:t>
            </a:r>
            <a:r>
              <a:rPr lang="en-US" sz="1600" dirty="0"/>
              <a:t>research with Felix Müsgens</a:t>
            </a:r>
            <a:endParaRPr lang="ru-RU" altLang="ru-RU" sz="1600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+mj-lt"/>
              </a:rPr>
              <a:t>Appendix A: Approaches </a:t>
            </a:r>
            <a:r>
              <a:rPr lang="en-US" dirty="0">
                <a:latin typeface="+mj-lt"/>
              </a:rPr>
              <a:t>used </a:t>
            </a:r>
            <a:r>
              <a:rPr lang="en-US" dirty="0" smtClean="0">
                <a:latin typeface="+mj-lt"/>
              </a:rPr>
              <a:t>by </a:t>
            </a:r>
            <a:r>
              <a:rPr lang="en-US" dirty="0">
                <a:latin typeface="+mj-lt"/>
              </a:rPr>
              <a:t>reports providing country-level shale gas resource estimates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76544" y="1493785"/>
            <a:ext cx="8055895" cy="47255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Bottom-up analysis of geological parameters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Literature review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Extrapolation of production experience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Expert judgement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Method not stated</a:t>
            </a:r>
          </a:p>
          <a:p>
            <a:endParaRPr lang="en-US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69659" y="6084295"/>
            <a:ext cx="8966391" cy="412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1000" kern="0" dirty="0" smtClean="0">
                <a:latin typeface="+mj-lt"/>
              </a:rPr>
              <a:t>Pearson et al., </a:t>
            </a:r>
            <a:r>
              <a:rPr lang="de-DE" sz="1000" kern="0" dirty="0">
                <a:latin typeface="+mj-lt"/>
              </a:rPr>
              <a:t>JRC </a:t>
            </a:r>
            <a:r>
              <a:rPr lang="de-DE" sz="1000" kern="0" dirty="0" smtClean="0">
                <a:latin typeface="+mj-lt"/>
              </a:rPr>
              <a:t>EC</a:t>
            </a:r>
            <a:r>
              <a:rPr lang="ru-RU" sz="1000" kern="0" dirty="0">
                <a:latin typeface="+mj-lt"/>
              </a:rPr>
              <a:t> </a:t>
            </a:r>
            <a:r>
              <a:rPr lang="ru-RU" sz="1000" kern="0" dirty="0" smtClean="0">
                <a:latin typeface="+mj-lt"/>
              </a:rPr>
              <a:t>(</a:t>
            </a:r>
            <a:r>
              <a:rPr lang="en-US" sz="1000" kern="0" dirty="0" smtClean="0">
                <a:latin typeface="+mj-lt"/>
              </a:rPr>
              <a:t>2012</a:t>
            </a:r>
            <a:r>
              <a:rPr lang="ru-RU" sz="1000" kern="0" dirty="0" smtClean="0">
                <a:latin typeface="+mj-lt"/>
              </a:rPr>
              <a:t>)</a:t>
            </a:r>
            <a:endParaRPr lang="de-DE" sz="1000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15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51519" y="501136"/>
            <a:ext cx="7345363" cy="461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smtClean="0"/>
              <a:t>Appendix B: European </a:t>
            </a:r>
            <a:r>
              <a:rPr lang="de-DE" kern="0" dirty="0" err="1" smtClean="0"/>
              <a:t>shale</a:t>
            </a:r>
            <a:r>
              <a:rPr lang="de-DE" kern="0" dirty="0" smtClean="0"/>
              <a:t> gas potential </a:t>
            </a:r>
            <a:r>
              <a:rPr lang="de-DE" kern="0" dirty="0" err="1" smtClean="0"/>
              <a:t>estimates</a:t>
            </a:r>
            <a:endParaRPr lang="de-DE" kern="0" dirty="0" smtClean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45891"/>
              </p:ext>
            </p:extLst>
          </p:nvPr>
        </p:nvGraphicFramePr>
        <p:xfrm>
          <a:off x="70940" y="1493784"/>
          <a:ext cx="8956554" cy="45777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58978"/>
                <a:gridCol w="1819298"/>
                <a:gridCol w="2239139"/>
                <a:gridCol w="2239139"/>
              </a:tblGrid>
              <a:tr h="117752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Study</a:t>
                      </a:r>
                      <a:endParaRPr lang="en-US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Cost Assumption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Projected EU</a:t>
                      </a:r>
                      <a:r>
                        <a:rPr lang="en-US" baseline="0" dirty="0" smtClean="0"/>
                        <a:t> shale gas production in 2035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NG import dependence</a:t>
                      </a:r>
                      <a:r>
                        <a:rPr lang="en-US" baseline="0" dirty="0" smtClean="0"/>
                        <a:t> in 2035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(63% in 2011)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71810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JRC 2012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5-12 USD/</a:t>
                      </a:r>
                      <a:r>
                        <a:rPr lang="en-US" sz="1600" dirty="0" err="1" smtClean="0"/>
                        <a:t>Mbtu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to 2.1 </a:t>
                      </a:r>
                      <a:r>
                        <a:rPr lang="en-US" sz="1600" dirty="0" err="1" smtClean="0"/>
                        <a:t>tcm</a:t>
                      </a:r>
                      <a:r>
                        <a:rPr lang="en-US" sz="1600" dirty="0" smtClean="0"/>
                        <a:t> cumulatively to 2035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57% (high </a:t>
                      </a:r>
                      <a:r>
                        <a:rPr lang="en-US" sz="1600" dirty="0" err="1" smtClean="0"/>
                        <a:t>scen</a:t>
                      </a:r>
                      <a:r>
                        <a:rPr lang="en-US" sz="1600" dirty="0" smtClean="0"/>
                        <a:t>.)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72% (low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scen</a:t>
                      </a:r>
                      <a:r>
                        <a:rPr lang="en-US" sz="1600" baseline="0" dirty="0" smtClean="0"/>
                        <a:t>.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1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IEA WEO 2013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 bcm in 2035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81%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675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Poryry</a:t>
                      </a:r>
                      <a:r>
                        <a:rPr lang="en-US" sz="1600" baseline="0" dirty="0" smtClean="0"/>
                        <a:t> and Cambridge Econometrics study for IA of Oil and Gas Producers, 2013)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r>
                        <a:rPr lang="en-US" sz="1600" baseline="0" dirty="0" smtClean="0"/>
                        <a:t> USD/</a:t>
                      </a:r>
                      <a:r>
                        <a:rPr lang="en-US" sz="1600" baseline="0" dirty="0" err="1" smtClean="0"/>
                        <a:t>Mbtu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to 150 bcm in</a:t>
                      </a:r>
                      <a:r>
                        <a:rPr lang="en-US" sz="1600" baseline="0" dirty="0" smtClean="0"/>
                        <a:t> the high scenario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63% (high </a:t>
                      </a:r>
                      <a:r>
                        <a:rPr lang="en-US" sz="1600" dirty="0" err="1" smtClean="0"/>
                        <a:t>scen</a:t>
                      </a:r>
                      <a:r>
                        <a:rPr lang="en-US" sz="1600" dirty="0" smtClean="0"/>
                        <a:t>.)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80% (low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scen</a:t>
                      </a:r>
                      <a:r>
                        <a:rPr lang="en-US" sz="1600" baseline="0" dirty="0" smtClean="0"/>
                        <a:t>.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1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BP WEO</a:t>
                      </a:r>
                      <a:r>
                        <a:rPr lang="en-US" sz="1600" baseline="0" dirty="0" smtClean="0"/>
                        <a:t> 2013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 bcm in 2035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C.a. 75%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35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EIA 2013</a:t>
                      </a:r>
                      <a:endParaRPr lang="en-US" sz="16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79 bcm in 2035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(figures for OECD Europe,</a:t>
                      </a:r>
                      <a:r>
                        <a:rPr lang="en-US" sz="1600" baseline="0" dirty="0" smtClean="0"/>
                        <a:t> not the EU)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75%</a:t>
                      </a:r>
                      <a:endParaRPr lang="en-US" sz="16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itel 1"/>
          <p:cNvSpPr txBox="1">
            <a:spLocks/>
          </p:cNvSpPr>
          <p:nvPr/>
        </p:nvSpPr>
        <p:spPr bwMode="auto">
          <a:xfrm>
            <a:off x="51784" y="6109377"/>
            <a:ext cx="8984266" cy="412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1000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T. Spencer et </a:t>
            </a:r>
            <a:r>
              <a:rPr lang="de-DE" sz="1000" kern="0" dirty="0"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de-DE" sz="1000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l. (2014)</a:t>
            </a: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027988" y="6478588"/>
            <a:ext cx="1008062" cy="339725"/>
          </a:xfrm>
        </p:spPr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5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 </a:t>
            </a:r>
            <a:r>
              <a:rPr lang="de-DE" dirty="0" smtClean="0"/>
              <a:t>C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en-US" dirty="0" smtClean="0"/>
              <a:t>European </a:t>
            </a:r>
            <a:r>
              <a:rPr lang="en-US" dirty="0" smtClean="0">
                <a:solidFill>
                  <a:sysClr val="windowText" lastClr="000000"/>
                </a:solidFill>
              </a:rPr>
              <a:t>supply mix (with France) </a:t>
            </a:r>
            <a:r>
              <a:rPr lang="en-US" dirty="0">
                <a:solidFill>
                  <a:sysClr val="windowText" lastClr="000000"/>
                </a:solidFill>
              </a:rPr>
              <a:t>2030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pic>
        <p:nvPicPr>
          <p:cNvPr id="4098" name="Picture 2" descr="C:\Users\Unknown\Desktop\Supply mix 2030 Reference scenar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49" y="1414413"/>
            <a:ext cx="496308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nknown\Desktop\Supply mix 2030 Optimistic scenari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64" y="3564015"/>
            <a:ext cx="5169526" cy="245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nknown\Desktop\Countri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6008855"/>
            <a:ext cx="7099329" cy="34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999446" y="2078850"/>
            <a:ext cx="25292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ysClr val="windowText" lastClr="000000"/>
                </a:solidFill>
              </a:rPr>
              <a:t>Reference scenario: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b="1" dirty="0" smtClean="0">
              <a:solidFill>
                <a:sysClr val="windowText" lastClr="000000"/>
              </a:solidFill>
            </a:endParaRPr>
          </a:p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smtClean="0">
                <a:solidFill>
                  <a:sysClr val="windowText" lastClr="000000"/>
                </a:solidFill>
              </a:rPr>
              <a:t>Consumption: 526.2 BCM</a:t>
            </a:r>
          </a:p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smtClean="0">
                <a:solidFill>
                  <a:sysClr val="windowText" lastClr="000000"/>
                </a:solidFill>
              </a:rPr>
              <a:t>Shale gas: 	    30.33 BCM*</a:t>
            </a:r>
          </a:p>
        </p:txBody>
      </p:sp>
      <p:sp>
        <p:nvSpPr>
          <p:cNvPr id="15" name="Rechteck 14"/>
          <p:cNvSpPr/>
          <p:nvPr/>
        </p:nvSpPr>
        <p:spPr>
          <a:xfrm>
            <a:off x="476545" y="5694455"/>
            <a:ext cx="21291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*Including production in France</a:t>
            </a:r>
          </a:p>
        </p:txBody>
      </p:sp>
      <p:sp>
        <p:nvSpPr>
          <p:cNvPr id="20" name="Rechteck 19"/>
          <p:cNvSpPr/>
          <p:nvPr/>
        </p:nvSpPr>
        <p:spPr>
          <a:xfrm>
            <a:off x="1206543" y="4283213"/>
            <a:ext cx="24032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solidFill>
                  <a:sysClr val="windowText" lastClr="000000"/>
                </a:solidFill>
              </a:rPr>
              <a:t>Optimistic scenario:</a:t>
            </a:r>
          </a:p>
          <a:p>
            <a:pPr algn="ctr"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b="1" dirty="0" smtClean="0">
              <a:solidFill>
                <a:sysClr val="windowText" lastClr="000000"/>
              </a:solidFill>
            </a:endParaRPr>
          </a:p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smtClean="0">
                <a:solidFill>
                  <a:sysClr val="windowText" lastClr="000000"/>
                </a:solidFill>
              </a:rPr>
              <a:t>Consumption: 530.4 BCM</a:t>
            </a:r>
          </a:p>
          <a:p>
            <a:pPr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smtClean="0">
                <a:solidFill>
                  <a:sysClr val="windowText" lastClr="000000"/>
                </a:solidFill>
              </a:rPr>
              <a:t>Shale gas: 	    77.6 BCM*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8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 bwMode="auto">
          <a:xfrm>
            <a:off x="4752020" y="1358770"/>
            <a:ext cx="4320480" cy="486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kern="0" dirty="0">
                <a:latin typeface="+mj-lt"/>
              </a:rPr>
              <a:t>I</a:t>
            </a:r>
            <a:r>
              <a:rPr lang="en-US" sz="1800" kern="0" dirty="0" smtClean="0">
                <a:latin typeface="+mj-lt"/>
              </a:rPr>
              <a:t>n 2012 US produced 290 bcm of unconventional  natural gas </a:t>
            </a:r>
          </a:p>
          <a:p>
            <a:endParaRPr lang="en-US" sz="1800" kern="0" dirty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kern="0" dirty="0" smtClean="0">
                <a:latin typeface="+mj-lt"/>
              </a:rPr>
              <a:t>Wellhead prices for US natural gas had a sharp drop from 8 USD/</a:t>
            </a:r>
            <a:r>
              <a:rPr lang="en-US" sz="1800" kern="0" dirty="0" err="1" smtClean="0">
                <a:latin typeface="+mj-lt"/>
              </a:rPr>
              <a:t>Mbtu</a:t>
            </a:r>
            <a:r>
              <a:rPr lang="en-US" sz="1800" kern="0" dirty="0" smtClean="0">
                <a:latin typeface="+mj-lt"/>
              </a:rPr>
              <a:t> (2008) to 4 USD/</a:t>
            </a:r>
            <a:r>
              <a:rPr lang="en-US" sz="1800" kern="0" dirty="0" err="1" smtClean="0">
                <a:latin typeface="+mj-lt"/>
              </a:rPr>
              <a:t>Mbtu</a:t>
            </a:r>
            <a:r>
              <a:rPr lang="en-US" sz="1800" kern="0" dirty="0" smtClean="0">
                <a:latin typeface="+mj-lt"/>
              </a:rPr>
              <a:t> (2013)</a:t>
            </a:r>
            <a:endParaRPr lang="de-DE" sz="1800" kern="0" dirty="0" smtClean="0">
              <a:latin typeface="+mj-lt"/>
            </a:endParaRPr>
          </a:p>
        </p:txBody>
      </p:sp>
      <p:pic>
        <p:nvPicPr>
          <p:cNvPr id="3074" name="Picture 2" descr="C:\Users\Unknown\Desktop\Ongoing\Offside meeting\pictures\2015-01-02_1528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060" y="3439486"/>
            <a:ext cx="3156817" cy="271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/>
          <p:cNvSpPr txBox="1">
            <a:spLocks/>
          </p:cNvSpPr>
          <p:nvPr/>
        </p:nvSpPr>
        <p:spPr bwMode="auto">
          <a:xfrm>
            <a:off x="5321603" y="6136475"/>
            <a:ext cx="3385455" cy="38467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800" kern="0" dirty="0" smtClean="0"/>
              <a:t>US natural gas trade balance forecasts (Spencer </a:t>
            </a:r>
            <a:r>
              <a:rPr lang="en-US" sz="800" kern="0" dirty="0"/>
              <a:t>et al., </a:t>
            </a:r>
            <a:r>
              <a:rPr lang="en-US" sz="800" kern="0" dirty="0" smtClean="0"/>
              <a:t>2013):</a:t>
            </a:r>
            <a:endParaRPr lang="de-DE" sz="800" kern="0" dirty="0"/>
          </a:p>
        </p:txBody>
      </p:sp>
      <p:pic>
        <p:nvPicPr>
          <p:cNvPr id="2" name="Picture 2" descr="C:\Users\Unknown\Desktop\prod sh g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1436219"/>
            <a:ext cx="3582671" cy="267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41529" y="428409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kern="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kern="0" dirty="0" smtClean="0"/>
              <a:t>In perspective US </a:t>
            </a:r>
            <a:r>
              <a:rPr lang="en-US" kern="0" dirty="0"/>
              <a:t>to become the biggest natural gas producer in the world and to change soon net status from “importer” to “exporter”</a:t>
            </a:r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027988" y="6478588"/>
            <a:ext cx="1008062" cy="339725"/>
          </a:xfrm>
        </p:spPr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60621" y="503675"/>
            <a:ext cx="7345363" cy="461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 smtClean="0">
                <a:latin typeface="+mj-lt"/>
              </a:rPr>
              <a:t>Unconventional</a:t>
            </a:r>
            <a:r>
              <a:rPr lang="de-DE" kern="0" dirty="0" smtClean="0">
                <a:latin typeface="+mj-lt"/>
              </a:rPr>
              <a:t> </a:t>
            </a:r>
            <a:r>
              <a:rPr lang="de-DE" kern="0" dirty="0" err="1" smtClean="0">
                <a:latin typeface="+mj-lt"/>
              </a:rPr>
              <a:t>wisdom</a:t>
            </a:r>
            <a:endParaRPr lang="de-DE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81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60621" y="503675"/>
            <a:ext cx="7345363" cy="461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 smtClean="0">
                <a:latin typeface="+mj-lt"/>
              </a:rPr>
              <a:t>Unconventional</a:t>
            </a:r>
            <a:r>
              <a:rPr lang="de-DE" kern="0" dirty="0" smtClean="0">
                <a:latin typeface="+mj-lt"/>
              </a:rPr>
              <a:t> </a:t>
            </a:r>
            <a:r>
              <a:rPr lang="de-DE" kern="0" dirty="0" err="1" smtClean="0">
                <a:latin typeface="+mj-lt"/>
              </a:rPr>
              <a:t>wisdom</a:t>
            </a:r>
            <a:endParaRPr lang="de-DE" kern="0" dirty="0" smtClean="0">
              <a:latin typeface="+mj-lt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 bwMode="auto">
          <a:xfrm>
            <a:off x="51784" y="6109377"/>
            <a:ext cx="6950485" cy="412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1000" kern="0" dirty="0" smtClean="0"/>
              <a:t>US EIA</a:t>
            </a:r>
            <a:endParaRPr lang="de-DE" sz="1000" kern="0" dirty="0" smtClean="0"/>
          </a:p>
        </p:txBody>
      </p:sp>
      <p:pic>
        <p:nvPicPr>
          <p:cNvPr id="1026" name="Picture 2" descr="C:\Users\Unknown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75" y="1432085"/>
            <a:ext cx="5555197" cy="242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nknown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07" y="3860552"/>
            <a:ext cx="5510193" cy="2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116505" y="2258870"/>
            <a:ext cx="3330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LNG imports decreased by 45% from the 2012 level to 97 </a:t>
            </a:r>
            <a:r>
              <a:rPr lang="en-US" dirty="0" err="1">
                <a:latin typeface="+mj-lt"/>
              </a:rPr>
              <a:t>Bcf</a:t>
            </a:r>
            <a:r>
              <a:rPr lang="en-US" dirty="0">
                <a:latin typeface="+mj-lt"/>
              </a:rPr>
              <a:t> in 2013, the lowest level since 1998</a:t>
            </a:r>
          </a:p>
        </p:txBody>
      </p:sp>
      <p:sp>
        <p:nvSpPr>
          <p:cNvPr id="10" name="Rechteck 9"/>
          <p:cNvSpPr/>
          <p:nvPr/>
        </p:nvSpPr>
        <p:spPr>
          <a:xfrm>
            <a:off x="182287" y="4736751"/>
            <a:ext cx="3198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Pipeline exports </a:t>
            </a:r>
            <a:r>
              <a:rPr lang="en-US" dirty="0">
                <a:latin typeface="+mj-lt"/>
              </a:rPr>
              <a:t>to Mexico rose by 6% to 658 </a:t>
            </a:r>
            <a:r>
              <a:rPr lang="en-US" dirty="0" err="1" smtClean="0">
                <a:latin typeface="+mj-lt"/>
              </a:rPr>
              <a:t>Bcf</a:t>
            </a:r>
            <a:r>
              <a:rPr lang="en-US" dirty="0" smtClean="0">
                <a:latin typeface="+mj-lt"/>
              </a:rPr>
              <a:t> (a </a:t>
            </a:r>
            <a:r>
              <a:rPr lang="en-US" dirty="0">
                <a:latin typeface="+mj-lt"/>
              </a:rPr>
              <a:t>record </a:t>
            </a:r>
            <a:r>
              <a:rPr lang="en-US" dirty="0" smtClean="0">
                <a:latin typeface="+mj-lt"/>
              </a:rPr>
              <a:t>level).</a:t>
            </a:r>
            <a:endParaRPr lang="en-US" dirty="0">
              <a:latin typeface="+mj-lt"/>
            </a:endParaRPr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027988" y="6478588"/>
            <a:ext cx="1008062" cy="339725"/>
          </a:xfrm>
        </p:spPr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Rising interest all around the world</a:t>
            </a:r>
            <a:endParaRPr 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7298929"/>
              </p:ext>
            </p:extLst>
          </p:nvPr>
        </p:nvGraphicFramePr>
        <p:xfrm>
          <a:off x="251520" y="1448780"/>
          <a:ext cx="8514822" cy="304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el 1"/>
          <p:cNvSpPr txBox="1">
            <a:spLocks/>
          </p:cNvSpPr>
          <p:nvPr/>
        </p:nvSpPr>
        <p:spPr bwMode="auto">
          <a:xfrm>
            <a:off x="69659" y="6084295"/>
            <a:ext cx="8966391" cy="412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1000" kern="0" dirty="0" smtClean="0">
                <a:latin typeface="+mj-lt"/>
              </a:rPr>
              <a:t>Pearson et al., </a:t>
            </a:r>
            <a:r>
              <a:rPr lang="de-DE" sz="1000" kern="0" dirty="0">
                <a:latin typeface="+mj-lt"/>
              </a:rPr>
              <a:t>JRC </a:t>
            </a:r>
            <a:r>
              <a:rPr lang="de-DE" sz="1000" kern="0" dirty="0" smtClean="0">
                <a:latin typeface="+mj-lt"/>
              </a:rPr>
              <a:t>EC</a:t>
            </a:r>
            <a:r>
              <a:rPr lang="ru-RU" sz="1000" kern="0" dirty="0">
                <a:latin typeface="+mj-lt"/>
              </a:rPr>
              <a:t> </a:t>
            </a:r>
            <a:r>
              <a:rPr lang="ru-RU" sz="1000" kern="0" dirty="0" smtClean="0">
                <a:latin typeface="+mj-lt"/>
              </a:rPr>
              <a:t>(</a:t>
            </a:r>
            <a:r>
              <a:rPr lang="en-US" sz="1000" kern="0" dirty="0" smtClean="0">
                <a:latin typeface="+mj-lt"/>
              </a:rPr>
              <a:t>2012</a:t>
            </a:r>
            <a:r>
              <a:rPr lang="ru-RU" sz="1000" kern="0" dirty="0" smtClean="0">
                <a:latin typeface="+mj-lt"/>
              </a:rPr>
              <a:t>)</a:t>
            </a:r>
            <a:endParaRPr lang="de-DE" sz="1000" kern="0" dirty="0" smtClean="0">
              <a:latin typeface="+mj-lt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96525" y="4644135"/>
            <a:ext cx="85509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+mj-lt"/>
              </a:rPr>
              <a:t>The focus is on </a:t>
            </a:r>
            <a:r>
              <a:rPr lang="en-US" i="1" kern="0" dirty="0" smtClean="0">
                <a:latin typeface="+mj-lt"/>
              </a:rPr>
              <a:t>original</a:t>
            </a:r>
            <a:r>
              <a:rPr lang="en-US" kern="0" dirty="0" smtClean="0">
                <a:latin typeface="+mj-lt"/>
              </a:rPr>
              <a:t> estimates of OGIP, TRR or ERR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kern="0" dirty="0" smtClean="0">
                <a:latin typeface="+mj-lt"/>
              </a:rPr>
              <a:t>“Original estimate” is the one from a source that has either </a:t>
            </a:r>
            <a:r>
              <a:rPr lang="en-US" i="1" kern="0" dirty="0" smtClean="0">
                <a:latin typeface="+mj-lt"/>
              </a:rPr>
              <a:t>developed</a:t>
            </a:r>
            <a:r>
              <a:rPr lang="en-US" kern="0" dirty="0" smtClean="0">
                <a:latin typeface="+mj-lt"/>
              </a:rPr>
              <a:t> the estimate itself using recognized methodologies, or </a:t>
            </a:r>
            <a:r>
              <a:rPr lang="en-US" i="1" kern="0" dirty="0" smtClean="0">
                <a:latin typeface="+mj-lt"/>
              </a:rPr>
              <a:t>adapted</a:t>
            </a:r>
            <a:r>
              <a:rPr lang="en-US" kern="0" dirty="0" smtClean="0">
                <a:latin typeface="+mj-lt"/>
              </a:rPr>
              <a:t> the estimate from existing sources </a:t>
            </a:r>
            <a:endParaRPr lang="en-US" kern="0" dirty="0">
              <a:latin typeface="+mj-lt"/>
            </a:endParaRP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6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51520" y="496227"/>
            <a:ext cx="7345363" cy="461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 smtClean="0">
                <a:latin typeface="+mj-lt"/>
              </a:rPr>
              <a:t>Objective</a:t>
            </a:r>
            <a:r>
              <a:rPr lang="de-DE" kern="0" dirty="0" smtClean="0">
                <a:latin typeface="+mj-lt"/>
              </a:rPr>
              <a:t> </a:t>
            </a:r>
            <a:r>
              <a:rPr lang="de-DE" kern="0" dirty="0" err="1" smtClean="0">
                <a:latin typeface="+mj-lt"/>
              </a:rPr>
              <a:t>and</a:t>
            </a:r>
            <a:r>
              <a:rPr lang="de-DE" kern="0" dirty="0" smtClean="0">
                <a:latin typeface="+mj-lt"/>
              </a:rPr>
              <a:t> </a:t>
            </a:r>
            <a:r>
              <a:rPr lang="de-DE" kern="0" dirty="0" err="1" smtClean="0">
                <a:latin typeface="+mj-lt"/>
              </a:rPr>
              <a:t>questions</a:t>
            </a:r>
            <a:r>
              <a:rPr lang="de-DE" kern="0" dirty="0" smtClean="0">
                <a:latin typeface="+mj-lt"/>
              </a:rPr>
              <a:t> </a:t>
            </a:r>
            <a:r>
              <a:rPr lang="de-DE" kern="0" dirty="0" err="1" smtClean="0">
                <a:latin typeface="+mj-lt"/>
              </a:rPr>
              <a:t>to</a:t>
            </a:r>
            <a:r>
              <a:rPr lang="de-DE" kern="0" dirty="0" smtClean="0">
                <a:latin typeface="+mj-lt"/>
              </a:rPr>
              <a:t> </a:t>
            </a:r>
            <a:r>
              <a:rPr lang="de-DE" kern="0" dirty="0" err="1" smtClean="0">
                <a:latin typeface="+mj-lt"/>
              </a:rPr>
              <a:t>answer</a:t>
            </a:r>
            <a:endParaRPr lang="de-DE" kern="0" dirty="0" smtClean="0">
              <a:latin typeface="+mj-lt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97414" y="1498181"/>
            <a:ext cx="86859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The objective of </a:t>
            </a:r>
            <a:r>
              <a:rPr lang="en-US" sz="2000" dirty="0" smtClean="0"/>
              <a:t>the study is </a:t>
            </a:r>
            <a:r>
              <a:rPr lang="en-US" sz="2000" dirty="0"/>
              <a:t>to </a:t>
            </a:r>
            <a:r>
              <a:rPr lang="en-US" sz="2000" dirty="0" smtClean="0"/>
              <a:t>estimate a potential for shale </a:t>
            </a:r>
            <a:r>
              <a:rPr lang="en-US" sz="2000" dirty="0"/>
              <a:t>gas exploration </a:t>
            </a:r>
            <a:r>
              <a:rPr lang="en-US" sz="2000" dirty="0" smtClean="0"/>
              <a:t>in Europe and consequent impact on natural </a:t>
            </a:r>
            <a:r>
              <a:rPr lang="en-US" sz="2000" dirty="0"/>
              <a:t>gas market</a:t>
            </a:r>
            <a:r>
              <a:rPr lang="en-US" dirty="0"/>
              <a:t>. </a:t>
            </a:r>
          </a:p>
        </p:txBody>
      </p:sp>
      <p:sp>
        <p:nvSpPr>
          <p:cNvPr id="3" name="Rechteck 2"/>
          <p:cNvSpPr/>
          <p:nvPr/>
        </p:nvSpPr>
        <p:spPr>
          <a:xfrm>
            <a:off x="93369" y="2930628"/>
            <a:ext cx="60228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To </a:t>
            </a:r>
            <a:r>
              <a:rPr lang="en-GB" dirty="0">
                <a:solidFill>
                  <a:srgbClr val="FF0000"/>
                </a:solidFill>
              </a:rPr>
              <a:t>what extent can shale gas production influence energy security concerns of EU (or certain member states) by </a:t>
            </a:r>
            <a:endParaRPr lang="en-GB" dirty="0" smtClean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FF0000"/>
                </a:solidFill>
              </a:rPr>
              <a:t>compensating </a:t>
            </a:r>
            <a:r>
              <a:rPr lang="en-GB" dirty="0">
                <a:solidFill>
                  <a:srgbClr val="FF0000"/>
                </a:solidFill>
              </a:rPr>
              <a:t>the drop of </a:t>
            </a:r>
            <a:r>
              <a:rPr lang="en-GB" dirty="0" smtClean="0">
                <a:solidFill>
                  <a:srgbClr val="FF0000"/>
                </a:solidFill>
              </a:rPr>
              <a:t>European indigenous </a:t>
            </a:r>
            <a:r>
              <a:rPr lang="en-GB" dirty="0">
                <a:solidFill>
                  <a:srgbClr val="FF0000"/>
                </a:solidFill>
              </a:rPr>
              <a:t>conventional gas </a:t>
            </a:r>
            <a:r>
              <a:rPr lang="en-GB" dirty="0" smtClean="0">
                <a:solidFill>
                  <a:srgbClr val="FF0000"/>
                </a:solidFill>
              </a:rPr>
              <a:t>production?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 smtClean="0">
                <a:solidFill>
                  <a:srgbClr val="FF0000"/>
                </a:solidFill>
              </a:rPr>
              <a:t>ubstituting natural gas imports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  <p:pic>
        <p:nvPicPr>
          <p:cNvPr id="6147" name="Picture 3" descr="C:\Users\Unknown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1" y="2206067"/>
            <a:ext cx="2871218" cy="383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027988" y="6478588"/>
            <a:ext cx="1008062" cy="339725"/>
          </a:xfrm>
        </p:spPr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"/>
          <p:cNvSpPr>
            <a:spLocks noGrp="1"/>
          </p:cNvSpPr>
          <p:nvPr>
            <p:ph type="title"/>
          </p:nvPr>
        </p:nvSpPr>
        <p:spPr bwMode="auto">
          <a:xfrm>
            <a:off x="250825" y="490538"/>
            <a:ext cx="7345363" cy="4619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b="1" dirty="0" smtClean="0">
                <a:latin typeface="Helvetica" panose="020B0500000000000000" pitchFamily="34" charset="0"/>
              </a:rPr>
              <a:t>Contents</a:t>
            </a:r>
            <a:r>
              <a:rPr lang="en-US" dirty="0" smtClean="0"/>
              <a:t>: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F244B6-56F1-4E35-94D5-58F160B367F0}" type="slidenum">
              <a:rPr lang="de-DE"/>
              <a:pPr>
                <a:defRPr/>
              </a:pPr>
              <a:t>7</a:t>
            </a:fld>
            <a:endParaRPr lang="de-DE" dirty="0"/>
          </a:p>
        </p:txBody>
      </p:sp>
      <p:graphicFrame>
        <p:nvGraphicFramePr>
          <p:cNvPr id="7" name="Схема 15"/>
          <p:cNvGraphicFramePr/>
          <p:nvPr>
            <p:extLst>
              <p:ext uri="{D42A27DB-BD31-4B8C-83A1-F6EECF244321}">
                <p14:modId xmlns:p14="http://schemas.microsoft.com/office/powerpoint/2010/main" val="1970663891"/>
              </p:ext>
            </p:extLst>
          </p:nvPr>
        </p:nvGraphicFramePr>
        <p:xfrm>
          <a:off x="206515" y="1763815"/>
          <a:ext cx="8345270" cy="414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 bwMode="auto">
          <a:xfrm>
            <a:off x="251520" y="496227"/>
            <a:ext cx="7345363" cy="461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smtClean="0">
                <a:latin typeface="+mj-lt"/>
              </a:rPr>
              <a:t>Major </a:t>
            </a:r>
            <a:r>
              <a:rPr lang="de-DE" kern="0" dirty="0">
                <a:latin typeface="+mj-lt"/>
              </a:rPr>
              <a:t>European </a:t>
            </a:r>
            <a:r>
              <a:rPr lang="de-DE" kern="0" dirty="0" err="1">
                <a:latin typeface="+mj-lt"/>
              </a:rPr>
              <a:t>sedimentary</a:t>
            </a:r>
            <a:r>
              <a:rPr lang="de-DE" kern="0" dirty="0">
                <a:latin typeface="+mj-lt"/>
              </a:rPr>
              <a:t> </a:t>
            </a:r>
            <a:r>
              <a:rPr lang="de-DE" kern="0" dirty="0" err="1">
                <a:latin typeface="+mj-lt"/>
              </a:rPr>
              <a:t>basins</a:t>
            </a:r>
            <a:r>
              <a:rPr lang="de-DE" kern="0" dirty="0">
                <a:latin typeface="+mj-lt"/>
              </a:rPr>
              <a:t> </a:t>
            </a:r>
            <a:r>
              <a:rPr lang="de-DE" kern="0" dirty="0" err="1">
                <a:latin typeface="+mj-lt"/>
              </a:rPr>
              <a:t>with</a:t>
            </a:r>
            <a:r>
              <a:rPr lang="de-DE" kern="0" dirty="0">
                <a:latin typeface="+mj-lt"/>
              </a:rPr>
              <a:t> </a:t>
            </a:r>
            <a:r>
              <a:rPr lang="de-DE" kern="0" dirty="0" err="1">
                <a:latin typeface="+mj-lt"/>
              </a:rPr>
              <a:t>shale</a:t>
            </a:r>
            <a:r>
              <a:rPr lang="de-DE" kern="0" dirty="0">
                <a:latin typeface="+mj-lt"/>
              </a:rPr>
              <a:t> gas </a:t>
            </a:r>
            <a:r>
              <a:rPr lang="de-DE" kern="0" dirty="0" smtClean="0">
                <a:latin typeface="+mj-lt"/>
              </a:rPr>
              <a:t>potential 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 bwMode="auto">
          <a:xfrm>
            <a:off x="397884" y="1358770"/>
            <a:ext cx="8449591" cy="486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    </a:t>
            </a:r>
          </a:p>
          <a:p>
            <a:r>
              <a:rPr lang="en-US" kern="0" dirty="0" smtClean="0"/>
              <a:t>     </a:t>
            </a:r>
          </a:p>
          <a:p>
            <a:endParaRPr lang="en-US" kern="0" dirty="0" smtClean="0"/>
          </a:p>
          <a:p>
            <a:r>
              <a:rPr lang="en-US" kern="0" dirty="0" smtClean="0"/>
              <a:t>      </a:t>
            </a:r>
            <a:endParaRPr lang="de-DE" kern="0" dirty="0" smtClean="0"/>
          </a:p>
        </p:txBody>
      </p:sp>
      <p:pic>
        <p:nvPicPr>
          <p:cNvPr id="4098" name="Picture 2" descr="C:\Users\Unknown\Desktop\Ongoing\Offside meeting\pictures\2015-01-02_1522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8771"/>
            <a:ext cx="9144000" cy="47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116505" y="6129301"/>
            <a:ext cx="8314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kern="0" dirty="0" smtClean="0"/>
              <a:t>P. </a:t>
            </a:r>
            <a:r>
              <a:rPr lang="de-DE" sz="1000" kern="0" dirty="0" err="1" smtClean="0"/>
              <a:t>Karcz</a:t>
            </a:r>
            <a:r>
              <a:rPr lang="de-DE" sz="1000" kern="0" dirty="0" smtClean="0"/>
              <a:t> et al.</a:t>
            </a:r>
            <a:r>
              <a:rPr lang="en-US" sz="1000" kern="0" dirty="0"/>
              <a:t>:</a:t>
            </a:r>
            <a:r>
              <a:rPr lang="de-DE" sz="1000" kern="0" dirty="0" smtClean="0"/>
              <a:t> </a:t>
            </a:r>
            <a:r>
              <a:rPr lang="de-DE" sz="1000" kern="0" dirty="0" err="1" smtClean="0"/>
              <a:t>Compilation</a:t>
            </a:r>
            <a:r>
              <a:rPr lang="de-DE" sz="1000" kern="0" dirty="0" smtClean="0"/>
              <a:t> </a:t>
            </a:r>
            <a:r>
              <a:rPr lang="de-DE" sz="1000" kern="0" dirty="0" err="1"/>
              <a:t>based</a:t>
            </a:r>
            <a:r>
              <a:rPr lang="de-DE" sz="1000" kern="0" dirty="0"/>
              <a:t> on </a:t>
            </a:r>
            <a:r>
              <a:rPr lang="de-DE" sz="1000" kern="0" dirty="0" err="1"/>
              <a:t>Szalay</a:t>
            </a:r>
            <a:r>
              <a:rPr lang="de-DE" sz="1000" kern="0" dirty="0"/>
              <a:t> &amp; </a:t>
            </a:r>
            <a:r>
              <a:rPr lang="de-DE" sz="1000" kern="0" dirty="0" err="1"/>
              <a:t>Koncz</a:t>
            </a:r>
            <a:r>
              <a:rPr lang="de-DE" sz="1000" kern="0" dirty="0"/>
              <a:t> (1993), </a:t>
            </a:r>
            <a:r>
              <a:rPr lang="de-DE" sz="1000" kern="0" dirty="0" err="1"/>
              <a:t>Poprawa</a:t>
            </a:r>
            <a:r>
              <a:rPr lang="de-DE" sz="1000" kern="0" dirty="0"/>
              <a:t> (2010b), Schulz et al. (2010), </a:t>
            </a:r>
            <a:r>
              <a:rPr lang="de-DE" sz="1000" kern="0" dirty="0" err="1"/>
              <a:t>Kuuskraa</a:t>
            </a:r>
            <a:r>
              <a:rPr lang="de-DE" sz="1000" kern="0" dirty="0"/>
              <a:t> et al. (2011), BGR (2012)</a:t>
            </a:r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8027988" y="6478588"/>
            <a:ext cx="1008062" cy="339725"/>
          </a:xfrm>
        </p:spPr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Resources and reserves</a:t>
            </a:r>
            <a:endParaRPr lang="en-US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9C496D-A5AA-4F8A-885C-4D288CCDC2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graphicFrame>
        <p:nvGraphicFramePr>
          <p:cNvPr id="6" name="Таблица 20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10062"/>
              </p:ext>
            </p:extLst>
          </p:nvPr>
        </p:nvGraphicFramePr>
        <p:xfrm>
          <a:off x="521548" y="1903294"/>
          <a:ext cx="4490410" cy="4163079"/>
        </p:xfrm>
        <a:graphic>
          <a:graphicData uri="http://schemas.openxmlformats.org/drawingml/2006/table">
            <a:tbl>
              <a:tblPr firstRow="1" firstCol="1" bandRow="1"/>
              <a:tblGrid>
                <a:gridCol w="413591"/>
                <a:gridCol w="413591"/>
                <a:gridCol w="915807"/>
                <a:gridCol w="915807"/>
                <a:gridCol w="915807"/>
                <a:gridCol w="915807"/>
              </a:tblGrid>
              <a:tr h="358177">
                <a:tc gridSpan="2"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Discovered</a:t>
                      </a:r>
                      <a:endParaRPr lang="ru-RU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Undiscovered</a:t>
                      </a:r>
                      <a:endParaRPr lang="ru-RU" sz="10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44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Feasible </a:t>
                      </a:r>
                      <a:r>
                        <a:rPr lang="en-US" sz="1000" b="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with current  technology</a:t>
                      </a:r>
                      <a:endParaRPr lang="ru-RU" sz="10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Commercial</a:t>
                      </a:r>
                      <a:endParaRPr lang="ru-RU" sz="8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Proved </a:t>
                      </a:r>
                      <a:endParaRPr lang="ru-RU" sz="105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(1P</a:t>
                      </a:r>
                      <a:r>
                        <a:rPr lang="en-US" sz="105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; P90</a:t>
                      </a:r>
                      <a:r>
                        <a:rPr lang="en-US" sz="105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)</a:t>
                      </a:r>
                      <a:endParaRPr lang="ru-RU" sz="105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Possible</a:t>
                      </a:r>
                      <a:endParaRPr lang="ru-RU" sz="105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(2P</a:t>
                      </a:r>
                      <a:r>
                        <a:rPr lang="en-US" sz="105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; P50</a:t>
                      </a:r>
                      <a:r>
                        <a:rPr lang="en-US" sz="105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)</a:t>
                      </a:r>
                      <a:endParaRPr lang="ru-RU" sz="105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Probable</a:t>
                      </a:r>
                      <a:endParaRPr lang="ru-RU" sz="105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(3P</a:t>
                      </a:r>
                      <a:r>
                        <a:rPr lang="en-US" sz="105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; P10</a:t>
                      </a:r>
                      <a:r>
                        <a:rPr lang="en-US" sz="105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)</a:t>
                      </a:r>
                      <a:endParaRPr lang="ru-RU" sz="105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996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Sub-commercia</a:t>
                      </a:r>
                      <a:r>
                        <a:rPr lang="en-US" sz="1000" b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l</a:t>
                      </a:r>
                      <a:endParaRPr lang="ru-RU" sz="10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36144">
                <a:tc grid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+mj-lt"/>
                          <a:ea typeface="Calibri"/>
                          <a:cs typeface="Times New Roman"/>
                        </a:rPr>
                        <a:t>Infeasible with current technology</a:t>
                      </a:r>
                      <a:endParaRPr lang="ru-RU" sz="10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936144">
                <a:tc grid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Not extractable at all</a:t>
                      </a:r>
                      <a:endParaRPr lang="ru-RU" sz="1000" b="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Группа 53"/>
          <p:cNvGrpSpPr/>
          <p:nvPr/>
        </p:nvGrpSpPr>
        <p:grpSpPr>
          <a:xfrm>
            <a:off x="1372672" y="1379186"/>
            <a:ext cx="7414368" cy="4621879"/>
            <a:chOff x="-209527" y="-199860"/>
            <a:chExt cx="8018315" cy="5018237"/>
          </a:xfrm>
        </p:grpSpPr>
        <p:sp>
          <p:nvSpPr>
            <p:cNvPr id="8" name="Прямоугольник 54"/>
            <p:cNvSpPr/>
            <p:nvPr/>
          </p:nvSpPr>
          <p:spPr>
            <a:xfrm>
              <a:off x="719518" y="-199860"/>
              <a:ext cx="1035170" cy="353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Reserves</a:t>
              </a:r>
              <a:endParaRPr lang="ru-RU" sz="1100" dirty="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9" name="Группа 55"/>
            <p:cNvGrpSpPr/>
            <p:nvPr/>
          </p:nvGrpSpPr>
          <p:grpSpPr>
            <a:xfrm>
              <a:off x="-209527" y="72114"/>
              <a:ext cx="8018315" cy="4746263"/>
              <a:chOff x="-209527" y="-169426"/>
              <a:chExt cx="8018315" cy="4746263"/>
            </a:xfrm>
          </p:grpSpPr>
          <p:sp>
            <p:nvSpPr>
              <p:cNvPr id="10" name="Прямоугольник 61"/>
              <p:cNvSpPr/>
              <p:nvPr/>
            </p:nvSpPr>
            <p:spPr>
              <a:xfrm>
                <a:off x="4558394" y="843653"/>
                <a:ext cx="3250394" cy="4316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kern="0" dirty="0"/>
                  <a:t>ERR - Economically recoverable </a:t>
                </a:r>
                <a:r>
                  <a:rPr lang="en-US" sz="1200" kern="0" dirty="0" smtClean="0"/>
                  <a:t>resource</a:t>
                </a:r>
                <a:endParaRPr lang="en-US" sz="1200" kern="0" dirty="0"/>
              </a:p>
            </p:txBody>
          </p:sp>
          <p:sp>
            <p:nvSpPr>
              <p:cNvPr id="11" name="Прямоугольник 62"/>
              <p:cNvSpPr/>
              <p:nvPr/>
            </p:nvSpPr>
            <p:spPr>
              <a:xfrm>
                <a:off x="4239418" y="1943805"/>
                <a:ext cx="3305286" cy="2927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kern="0" dirty="0"/>
                  <a:t>TRR - Technically recoverable resource</a:t>
                </a:r>
              </a:p>
            </p:txBody>
          </p:sp>
          <p:sp>
            <p:nvSpPr>
              <p:cNvPr id="12" name="Прямоугольник 63"/>
              <p:cNvSpPr/>
              <p:nvPr/>
            </p:nvSpPr>
            <p:spPr>
              <a:xfrm>
                <a:off x="4150563" y="2964309"/>
                <a:ext cx="3346746" cy="2967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r>
                  <a:rPr lang="en-US" sz="1200" kern="0" dirty="0"/>
                  <a:t>URR - Ultimately recoverable resource</a:t>
                </a:r>
              </a:p>
            </p:txBody>
          </p:sp>
          <p:sp>
            <p:nvSpPr>
              <p:cNvPr id="13" name="Прямоугольник 64"/>
              <p:cNvSpPr/>
              <p:nvPr/>
            </p:nvSpPr>
            <p:spPr>
              <a:xfrm>
                <a:off x="3943026" y="3944633"/>
                <a:ext cx="2814243" cy="29273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r>
                  <a:rPr lang="en-US" sz="1200" kern="0" dirty="0"/>
                  <a:t>GIP  - Gas in place</a:t>
                </a:r>
              </a:p>
            </p:txBody>
          </p:sp>
          <p:sp>
            <p:nvSpPr>
              <p:cNvPr id="14" name="Левая фигурная скобка 56"/>
              <p:cNvSpPr/>
              <p:nvPr/>
            </p:nvSpPr>
            <p:spPr>
              <a:xfrm rot="5400000">
                <a:off x="1094825" y="-1473778"/>
                <a:ext cx="284554" cy="2893257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5" name="Правая фигурная скобка 57"/>
              <p:cNvSpPr/>
              <p:nvPr/>
            </p:nvSpPr>
            <p:spPr>
              <a:xfrm>
                <a:off x="3710616" y="569949"/>
                <a:ext cx="232410" cy="4006888"/>
              </a:xfrm>
              <a:prstGeom prst="rightBrace">
                <a:avLst>
                  <a:gd name="adj1" fmla="val 8333"/>
                  <a:gd name="adj2" fmla="val 8731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6" name="Правая фигурная скобка 58"/>
              <p:cNvSpPr/>
              <p:nvPr/>
            </p:nvSpPr>
            <p:spPr>
              <a:xfrm>
                <a:off x="3710616" y="569949"/>
                <a:ext cx="439947" cy="3083761"/>
              </a:xfrm>
              <a:prstGeom prst="rightBrace">
                <a:avLst>
                  <a:gd name="adj1" fmla="val 8333"/>
                  <a:gd name="adj2" fmla="val 8276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7" name="Правая фигурная скобка 59"/>
              <p:cNvSpPr/>
              <p:nvPr/>
            </p:nvSpPr>
            <p:spPr>
              <a:xfrm>
                <a:off x="3710616" y="569949"/>
                <a:ext cx="621102" cy="2067321"/>
              </a:xfrm>
              <a:prstGeom prst="rightBrace">
                <a:avLst>
                  <a:gd name="adj1" fmla="val 8333"/>
                  <a:gd name="adj2" fmla="val 7298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8" name="Правая фигурная скобка 60"/>
              <p:cNvSpPr/>
              <p:nvPr/>
            </p:nvSpPr>
            <p:spPr>
              <a:xfrm>
                <a:off x="3732181" y="552728"/>
                <a:ext cx="836762" cy="1013460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ru-RU"/>
              </a:p>
            </p:txBody>
          </p:sp>
        </p:grpSp>
      </p:grpSp>
      <p:sp>
        <p:nvSpPr>
          <p:cNvPr id="20" name="Titel 1"/>
          <p:cNvSpPr txBox="1">
            <a:spLocks/>
          </p:cNvSpPr>
          <p:nvPr/>
        </p:nvSpPr>
        <p:spPr bwMode="auto">
          <a:xfrm>
            <a:off x="51784" y="6109377"/>
            <a:ext cx="6950485" cy="41266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0">
                <a:solidFill>
                  <a:schemeClr val="tx2"/>
                </a:solidFill>
                <a:latin typeface="Verdana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1000" kern="0" dirty="0" smtClean="0"/>
              <a:t>‘</a:t>
            </a:r>
            <a:r>
              <a:rPr lang="en-US" sz="1000" kern="0" dirty="0" err="1" smtClean="0"/>
              <a:t>McKelvey</a:t>
            </a:r>
            <a:r>
              <a:rPr lang="en-US" sz="1000" kern="0" dirty="0" smtClean="0"/>
              <a:t> box’ Pearson et al. </a:t>
            </a:r>
            <a:r>
              <a:rPr lang="ru-RU" sz="1000" kern="0" dirty="0"/>
              <a:t>(</a:t>
            </a:r>
            <a:r>
              <a:rPr lang="en-US" sz="1000" kern="0" dirty="0" smtClean="0"/>
              <a:t>2012</a:t>
            </a:r>
            <a:r>
              <a:rPr lang="ru-RU" sz="1000" kern="0" dirty="0"/>
              <a:t>)</a:t>
            </a:r>
            <a:endParaRPr lang="de-DE" sz="1000" kern="0" dirty="0" smtClean="0"/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16505" y="6444335"/>
            <a:ext cx="6192838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Brandenburg University of </a:t>
            </a:r>
            <a:r>
              <a:rPr lang="en-US" dirty="0" smtClean="0">
                <a:solidFill>
                  <a:schemeClr val="tx1"/>
                </a:solidFill>
              </a:rPr>
              <a:t>Technology –  </a:t>
            </a:r>
            <a:r>
              <a:rPr lang="en-US" dirty="0">
                <a:solidFill>
                  <a:schemeClr val="tx1"/>
                </a:solidFill>
              </a:rPr>
              <a:t>Chair of </a:t>
            </a:r>
            <a:r>
              <a:rPr lang="en-US" dirty="0" smtClean="0">
                <a:solidFill>
                  <a:schemeClr val="tx1"/>
                </a:solidFill>
              </a:rPr>
              <a:t>Energy Economics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-Müsgens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1692</Words>
  <Application>Microsoft Office PowerPoint</Application>
  <PresentationFormat>Bildschirmpräsentation (4:3)</PresentationFormat>
  <Paragraphs>441</Paragraphs>
  <Slides>24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Master-Müsgens</vt:lpstr>
      <vt:lpstr>Prospects for Shale Gas Exploration in Europe by Iegor Riepin   Chair of energy economics Brandenburg University of Technology </vt:lpstr>
      <vt:lpstr>Contents:</vt:lpstr>
      <vt:lpstr>PowerPoint-Präsentation</vt:lpstr>
      <vt:lpstr>PowerPoint-Präsentation</vt:lpstr>
      <vt:lpstr>Rising interest all around the world</vt:lpstr>
      <vt:lpstr>PowerPoint-Präsentation</vt:lpstr>
      <vt:lpstr>Contents:</vt:lpstr>
      <vt:lpstr>PowerPoint-Präsentation</vt:lpstr>
      <vt:lpstr>Resources and reserves</vt:lpstr>
      <vt:lpstr>PowerPoint-Präsentation</vt:lpstr>
      <vt:lpstr>TRR by country: comparison</vt:lpstr>
      <vt:lpstr>Countries included in a model and costs assumption</vt:lpstr>
      <vt:lpstr>Contents:</vt:lpstr>
      <vt:lpstr>PowerPoint-Präsentation</vt:lpstr>
      <vt:lpstr>PowerPoint-Präsentation</vt:lpstr>
      <vt:lpstr>Contents:</vt:lpstr>
      <vt:lpstr>Investments in shale gas</vt:lpstr>
      <vt:lpstr>European supply mix for year 2030</vt:lpstr>
      <vt:lpstr>Natural gas self sufficiency for selected countries</vt:lpstr>
      <vt:lpstr>Conclusions</vt:lpstr>
      <vt:lpstr>PowerPoint-Präsentation</vt:lpstr>
      <vt:lpstr>Appendix A: Approaches used by reports providing country-level shale gas resource estimates </vt:lpstr>
      <vt:lpstr>PowerPoint-Präsentation</vt:lpstr>
      <vt:lpstr>Appendix C: European supply mix (with France) 2030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 – Überschrift – Überschrift</dc:title>
  <dc:creator>User</dc:creator>
  <cp:lastModifiedBy>Unknown</cp:lastModifiedBy>
  <cp:revision>1510</cp:revision>
  <dcterms:created xsi:type="dcterms:W3CDTF">2011-03-04T12:31:52Z</dcterms:created>
  <dcterms:modified xsi:type="dcterms:W3CDTF">2015-07-27T10:47:08Z</dcterms:modified>
</cp:coreProperties>
</file>