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Тетрис</a:t>
            </a:r>
            <a:endParaRPr lang="ru-RU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Габбасов Ирик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И</a:t>
            </a:r>
            <a:r>
              <a:rPr lang="en-US" altLang="en-US">
                <a:sym typeface="+mn-ea"/>
              </a:rPr>
              <a:t>дея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проекта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Создание</a:t>
            </a:r>
            <a:r>
              <a:rPr lang="en-US" altLang="ru-RU"/>
              <a:t> </a:t>
            </a:r>
            <a:r>
              <a:rPr lang="en-US" altLang="en-US"/>
              <a:t>классической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</a:t>
            </a:r>
            <a:r>
              <a:rPr lang="" altLang="en-US"/>
              <a:t>«</a:t>
            </a:r>
            <a:r>
              <a:rPr lang="en-US" altLang="en-US"/>
              <a:t>Тетрис</a:t>
            </a:r>
            <a:r>
              <a:rPr lang="" altLang="en-US"/>
              <a:t>»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использованием</a:t>
            </a:r>
            <a:r>
              <a:rPr lang="en-US" altLang="ru-RU"/>
              <a:t> </a:t>
            </a:r>
            <a:r>
              <a:rPr lang="en-US" altLang="en-US"/>
              <a:t>библиотеки</a:t>
            </a:r>
            <a:r>
              <a:rPr lang="en-US" altLang="ru-RU"/>
              <a:t> Pygame </a:t>
            </a:r>
            <a:r>
              <a:rPr lang="en-US" altLang="en-US"/>
              <a:t>на</a:t>
            </a:r>
            <a:r>
              <a:rPr lang="en-US" altLang="ru-RU"/>
              <a:t> Python. </a:t>
            </a:r>
            <a:r>
              <a:rPr lang="en-US" altLang="en-US"/>
              <a:t>Игра</a:t>
            </a:r>
            <a:r>
              <a:rPr lang="en-US" altLang="ru-RU"/>
              <a:t> </a:t>
            </a:r>
            <a:r>
              <a:rPr lang="en-US" altLang="en-US"/>
              <a:t>должна</a:t>
            </a:r>
            <a:r>
              <a:rPr lang="en-US" altLang="ru-RU"/>
              <a:t> </a:t>
            </a:r>
            <a:r>
              <a:rPr lang="en-US" altLang="en-US"/>
              <a:t>включать</a:t>
            </a:r>
            <a:r>
              <a:rPr lang="en-US" altLang="ru-RU"/>
              <a:t> </a:t>
            </a:r>
            <a:r>
              <a:rPr lang="en-US" altLang="en-US"/>
              <a:t>все</a:t>
            </a:r>
            <a:r>
              <a:rPr lang="en-US" altLang="ru-RU"/>
              <a:t> </a:t>
            </a:r>
            <a:r>
              <a:rPr lang="en-US" altLang="en-US"/>
              <a:t>ключевые</a:t>
            </a:r>
            <a:r>
              <a:rPr lang="en-US" altLang="ru-RU"/>
              <a:t> </a:t>
            </a:r>
            <a:r>
              <a:rPr lang="en-US" altLang="en-US"/>
              <a:t>элементы</a:t>
            </a:r>
            <a:r>
              <a:rPr lang="en-US" altLang="ru-RU"/>
              <a:t> </a:t>
            </a:r>
            <a:r>
              <a:rPr lang="en-US" altLang="en-US"/>
              <a:t>оригинального</a:t>
            </a:r>
            <a:r>
              <a:rPr lang="en-US" altLang="ru-RU"/>
              <a:t> </a:t>
            </a:r>
            <a:r>
              <a:rPr lang="en-US" altLang="en-US"/>
              <a:t>тетриса</a:t>
            </a:r>
            <a:r>
              <a:rPr lang="en-US" altLang="ru-RU"/>
              <a:t>: </a:t>
            </a:r>
            <a:r>
              <a:rPr lang="en-US" altLang="en-US"/>
              <a:t>управление</a:t>
            </a:r>
            <a:r>
              <a:rPr lang="en-US" altLang="ru-RU"/>
              <a:t> </a:t>
            </a:r>
            <a:r>
              <a:rPr lang="en-US" altLang="en-US"/>
              <a:t>фигурами</a:t>
            </a:r>
            <a:r>
              <a:rPr lang="en-US" altLang="ru-RU"/>
              <a:t>, </a:t>
            </a:r>
            <a:r>
              <a:rPr lang="en-US" altLang="en-US"/>
              <a:t>ускорение</a:t>
            </a:r>
            <a:r>
              <a:rPr lang="en-US" altLang="ru-RU"/>
              <a:t> </a:t>
            </a:r>
            <a:r>
              <a:rPr lang="en-US" altLang="en-US"/>
              <a:t>падения</a:t>
            </a:r>
            <a:r>
              <a:rPr lang="en-US" altLang="ru-RU"/>
              <a:t> </a:t>
            </a:r>
            <a:r>
              <a:rPr lang="en-US" altLang="en-US"/>
              <a:t>фигур</a:t>
            </a:r>
            <a:r>
              <a:rPr lang="en-US" altLang="ru-RU"/>
              <a:t> </a:t>
            </a:r>
            <a:r>
              <a:rPr lang="en-US" altLang="en-US"/>
              <a:t>со</a:t>
            </a:r>
            <a:r>
              <a:rPr lang="en-US" altLang="ru-RU"/>
              <a:t> </a:t>
            </a:r>
            <a:r>
              <a:rPr lang="en-US" altLang="en-US"/>
              <a:t>временем</a:t>
            </a:r>
            <a:r>
              <a:rPr lang="en-US" altLang="ru-RU"/>
              <a:t>, </a:t>
            </a:r>
            <a:r>
              <a:rPr lang="en-US" altLang="en-US"/>
              <a:t>подсчет</a:t>
            </a:r>
            <a:r>
              <a:rPr lang="en-US" altLang="ru-RU"/>
              <a:t> </a:t>
            </a:r>
            <a:r>
              <a:rPr lang="en-US" altLang="en-US"/>
              <a:t>очков</a:t>
            </a:r>
            <a:r>
              <a:rPr lang="en-US" altLang="ru-RU"/>
              <a:t>, </a:t>
            </a:r>
            <a:r>
              <a:rPr lang="en-US" altLang="en-US"/>
              <a:t>сохранение</a:t>
            </a:r>
            <a:r>
              <a:rPr lang="en-US" altLang="ru-RU"/>
              <a:t> </a:t>
            </a:r>
            <a:r>
              <a:rPr lang="en-US" altLang="en-US"/>
              <a:t>рекордов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возможность</a:t>
            </a:r>
            <a:r>
              <a:rPr lang="en-US" altLang="ru-RU"/>
              <a:t> </a:t>
            </a:r>
            <a:r>
              <a:rPr lang="en-US" altLang="en-US"/>
              <a:t>завершения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заполнении</a:t>
            </a:r>
            <a:r>
              <a:rPr lang="en-US" altLang="ru-RU"/>
              <a:t> </a:t>
            </a:r>
            <a:r>
              <a:rPr lang="en-US" altLang="en-US"/>
              <a:t>верхней</a:t>
            </a:r>
            <a:r>
              <a:rPr lang="en-US" altLang="ru-RU"/>
              <a:t> </a:t>
            </a:r>
            <a:r>
              <a:rPr lang="en-US" altLang="en-US"/>
              <a:t>части</a:t>
            </a:r>
            <a:r>
              <a:rPr lang="en-US" altLang="ru-RU"/>
              <a:t> </a:t>
            </a:r>
            <a:r>
              <a:rPr lang="en-US" altLang="en-US"/>
              <a:t>игрового</a:t>
            </a:r>
            <a:r>
              <a:rPr lang="en-US" altLang="ru-RU"/>
              <a:t> </a:t>
            </a:r>
            <a:r>
              <a:rPr lang="en-US" altLang="en-US"/>
              <a:t>поля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Описание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реализации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764030"/>
            <a:ext cx="6242050" cy="4413250"/>
          </a:xfrm>
        </p:spPr>
        <p:txBody>
          <a:bodyPr/>
          <a:p>
            <a:r>
              <a:rPr lang="ru-RU" altLang="en-US">
                <a:sym typeface="+mn-ea"/>
              </a:rPr>
              <a:t>Для создания проекта были использованы основной класс </a:t>
            </a:r>
            <a:r>
              <a:rPr lang="en-US" altLang="en-US">
                <a:sym typeface="+mn-ea"/>
              </a:rPr>
              <a:t>“Tetris”</a:t>
            </a:r>
            <a:r>
              <a:rPr lang="ru-RU" altLang="en-US">
                <a:sym typeface="+mn-ea"/>
              </a:rPr>
              <a:t> и класс для создания фигур и управления ими.</a:t>
            </a:r>
            <a:endParaRPr lang="ru-RU" altLang="en-US">
              <a:sym typeface="+mn-ea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6745" y="1270635"/>
            <a:ext cx="279654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0340" y="258445"/>
            <a:ext cx="3625850" cy="609028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65" y="258445"/>
            <a:ext cx="3604260" cy="6090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ru-RU"/>
              <a:t>Заключение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</a:t>
            </a:r>
            <a:r>
              <a:rPr lang="en-US" altLang="en-US"/>
              <a:t>роект</a:t>
            </a:r>
            <a:r>
              <a:rPr lang="en-US" altLang="ru-RU"/>
              <a:t> </a:t>
            </a:r>
            <a:r>
              <a:rPr lang="en-US" altLang="en-US"/>
              <a:t>успешно</a:t>
            </a:r>
            <a:r>
              <a:rPr lang="en-US" altLang="ru-RU"/>
              <a:t> </a:t>
            </a:r>
            <a:r>
              <a:rPr lang="en-US" altLang="en-US"/>
              <a:t>достиг</a:t>
            </a:r>
            <a:r>
              <a:rPr lang="en-US" altLang="ru-RU"/>
              <a:t> </a:t>
            </a:r>
            <a:r>
              <a:rPr lang="en-US" altLang="en-US"/>
              <a:t>поставленных</a:t>
            </a:r>
            <a:r>
              <a:rPr lang="en-US" altLang="ru-RU"/>
              <a:t> </a:t>
            </a:r>
            <a:r>
              <a:rPr lang="en-US" altLang="en-US"/>
              <a:t>целей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демонстрирует</a:t>
            </a:r>
            <a:r>
              <a:rPr lang="en-US" altLang="ru-RU"/>
              <a:t> </a:t>
            </a:r>
            <a:r>
              <a:rPr lang="en-US" altLang="en-US"/>
              <a:t>высокий</a:t>
            </a:r>
            <a:r>
              <a:rPr lang="en-US" altLang="ru-RU"/>
              <a:t> </a:t>
            </a:r>
            <a:r>
              <a:rPr lang="en-US" altLang="en-US"/>
              <a:t>потенциал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дальнейшего</a:t>
            </a:r>
            <a:r>
              <a:rPr lang="en-US" altLang="ru-RU"/>
              <a:t> </a:t>
            </a:r>
            <a:r>
              <a:rPr lang="en-US" altLang="en-US"/>
              <a:t>развития</a:t>
            </a:r>
            <a:r>
              <a:rPr lang="en-US" altLang="ru-RU"/>
              <a:t>.</a:t>
            </a:r>
            <a:r>
              <a:rPr lang="ru-RU" altLang="en-US"/>
              <a:t> </a:t>
            </a:r>
            <a:r>
              <a:rPr lang="en-US" altLang="en-US"/>
              <a:t>Визуальный</a:t>
            </a:r>
            <a:r>
              <a:rPr lang="en-US" altLang="ru-RU"/>
              <a:t> </a:t>
            </a:r>
            <a:r>
              <a:rPr lang="en-US" altLang="en-US"/>
              <a:t>интерфейс</a:t>
            </a:r>
            <a:r>
              <a:rPr lang="en-US" altLang="ru-RU"/>
              <a:t> </a:t>
            </a:r>
            <a:r>
              <a:rPr lang="en-US" altLang="en-US"/>
              <a:t>прост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интуитивен</a:t>
            </a:r>
            <a:r>
              <a:rPr lang="en-US" altLang="ru-RU"/>
              <a:t>, </a:t>
            </a:r>
            <a:r>
              <a:rPr lang="en-US" altLang="en-US"/>
              <a:t>что</a:t>
            </a:r>
            <a:r>
              <a:rPr lang="en-US" altLang="ru-RU"/>
              <a:t> </a:t>
            </a:r>
            <a:r>
              <a:rPr lang="en-US" altLang="en-US"/>
              <a:t>позволяет</a:t>
            </a:r>
            <a:r>
              <a:rPr lang="en-US" altLang="ru-RU"/>
              <a:t> </a:t>
            </a:r>
            <a:r>
              <a:rPr lang="en-US" altLang="en-US"/>
              <a:t>легко</a:t>
            </a:r>
            <a:r>
              <a:rPr lang="en-US" altLang="ru-RU"/>
              <a:t> </a:t>
            </a:r>
            <a:r>
              <a:rPr lang="en-US" altLang="en-US"/>
              <a:t>освоить</a:t>
            </a:r>
            <a:r>
              <a:rPr lang="en-US" altLang="ru-RU"/>
              <a:t> </a:t>
            </a:r>
            <a:r>
              <a:rPr lang="en-US" altLang="en-US"/>
              <a:t>игру</a:t>
            </a:r>
            <a:r>
              <a:rPr lang="en-US" altLang="ru-RU"/>
              <a:t> </a:t>
            </a:r>
            <a:r>
              <a:rPr lang="en-US" altLang="en-US"/>
              <a:t>даже</a:t>
            </a:r>
            <a:r>
              <a:rPr lang="en-US" altLang="ru-RU"/>
              <a:t> </a:t>
            </a:r>
            <a:r>
              <a:rPr lang="en-US" altLang="en-US"/>
              <a:t>новичкам</a:t>
            </a:r>
            <a:r>
              <a:rPr lang="en-US" altLang="ru-RU"/>
              <a:t>.</a:t>
            </a:r>
            <a:r>
              <a:rPr lang="ru-RU" altLang="en-US"/>
              <a:t> </a:t>
            </a:r>
            <a:r>
              <a:rPr lang="en-US" altLang="en-US"/>
              <a:t>Проект</a:t>
            </a:r>
            <a:r>
              <a:rPr lang="en-US" altLang="ru-RU"/>
              <a:t> </a:t>
            </a:r>
            <a:r>
              <a:rPr lang="en-US" altLang="en-US"/>
              <a:t>включает</a:t>
            </a:r>
            <a:r>
              <a:rPr lang="en-US" altLang="ru-RU"/>
              <a:t> </a:t>
            </a:r>
            <a:r>
              <a:rPr lang="en-US" altLang="en-US"/>
              <a:t>все</a:t>
            </a:r>
            <a:r>
              <a:rPr lang="en-US" altLang="ru-RU"/>
              <a:t> </a:t>
            </a:r>
            <a:r>
              <a:rPr lang="en-US" altLang="en-US"/>
              <a:t>ключевые</a:t>
            </a:r>
            <a:r>
              <a:rPr lang="en-US" altLang="ru-RU"/>
              <a:t> </a:t>
            </a:r>
            <a:r>
              <a:rPr lang="en-US" altLang="en-US"/>
              <a:t>элементы</a:t>
            </a:r>
            <a:r>
              <a:rPr lang="en-US" altLang="ru-RU"/>
              <a:t> </a:t>
            </a:r>
            <a:r>
              <a:rPr lang="en-US" altLang="en-US"/>
              <a:t>оригинальной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, </a:t>
            </a:r>
            <a:r>
              <a:rPr lang="en-US" altLang="en-US"/>
              <a:t>такие</a:t>
            </a:r>
            <a:r>
              <a:rPr lang="en-US" altLang="ru-RU"/>
              <a:t> </a:t>
            </a:r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управление</a:t>
            </a:r>
            <a:r>
              <a:rPr lang="en-US" altLang="ru-RU"/>
              <a:t> </a:t>
            </a:r>
            <a:r>
              <a:rPr lang="en-US" altLang="en-US"/>
              <a:t>фигурами</a:t>
            </a:r>
            <a:r>
              <a:rPr lang="en-US" altLang="ru-RU"/>
              <a:t>, </a:t>
            </a:r>
            <a:r>
              <a:rPr lang="en-US" altLang="en-US"/>
              <a:t>подсчёт</a:t>
            </a:r>
            <a:r>
              <a:rPr lang="en-US" altLang="ru-RU"/>
              <a:t> </a:t>
            </a:r>
            <a:r>
              <a:rPr lang="en-US" altLang="en-US"/>
              <a:t>очков</a:t>
            </a:r>
            <a:r>
              <a:rPr lang="en-US" altLang="ru-RU"/>
              <a:t>, </a:t>
            </a:r>
            <a:r>
              <a:rPr lang="en-US" altLang="en-US"/>
              <a:t>а</a:t>
            </a:r>
            <a:r>
              <a:rPr lang="en-US" altLang="ru-RU"/>
              <a:t> </a:t>
            </a:r>
            <a:r>
              <a:rPr lang="en-US" altLang="en-US"/>
              <a:t>также</a:t>
            </a:r>
            <a:r>
              <a:rPr lang="en-US" altLang="ru-RU"/>
              <a:t> </a:t>
            </a:r>
            <a:r>
              <a:rPr lang="en-US" altLang="en-US"/>
              <a:t>удобное</a:t>
            </a:r>
            <a:r>
              <a:rPr lang="en-US" altLang="ru-RU"/>
              <a:t> </a:t>
            </a:r>
            <a:r>
              <a:rPr lang="en-US" altLang="en-US"/>
              <a:t>графическое</a:t>
            </a:r>
            <a:r>
              <a:rPr lang="en-US" altLang="ru-RU"/>
              <a:t> </a:t>
            </a:r>
            <a:r>
              <a:rPr lang="en-US" altLang="en-US"/>
              <a:t>представление</a:t>
            </a:r>
            <a:r>
              <a:rPr lang="en-US" altLang="ru-RU"/>
              <a:t>.</a:t>
            </a:r>
            <a:endParaRPr lang="en-US" altLang="ru-RU"/>
          </a:p>
          <a:p>
            <a:endParaRPr lang="en-US" altLang="ru-RU"/>
          </a:p>
          <a:p>
            <a:endParaRPr lang="en-US" altLang="ru-RU"/>
          </a:p>
          <a:p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Возможности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для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доработки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развития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Увеличение скорости падения по мере набора очков для усложнения игры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Добавление музыкального сопровождения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/>
              <a:t>Дополнительные</a:t>
            </a:r>
            <a:r>
              <a:rPr lang="en-US" altLang="ru-RU"/>
              <a:t> </a:t>
            </a:r>
            <a:r>
              <a:rPr lang="en-US" altLang="en-US"/>
              <a:t>настройки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персонализация</a:t>
            </a:r>
            <a:r>
              <a:rPr lang="ru-RU" altLang="en-US"/>
              <a:t> (выбор цветовой схемы, тем оформления и др.)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744835" cy="5467350"/>
          </a:xfrm>
        </p:spPr>
        <p:txBody>
          <a:bodyPr/>
          <a:p>
            <a:pPr algn="ctr"/>
            <a:r>
              <a:rPr lang="ru-RU" altLang="en-US" sz="8000"/>
              <a:t>Спасибо за внимание</a:t>
            </a:r>
            <a:endParaRPr lang="ru-RU" altLang="en-US" sz="80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Presentation</Application>
  <PresentationFormat>宽屏</PresentationFormat>
  <Paragraphs>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Ирик</cp:lastModifiedBy>
  <cp:revision>2</cp:revision>
  <dcterms:created xsi:type="dcterms:W3CDTF">2025-02-03T16:31:26Z</dcterms:created>
  <dcterms:modified xsi:type="dcterms:W3CDTF">2025-02-03T17:01:47Z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63BFE0257D49464C9E83D811ADDFA26A_11</vt:lpwstr>
  </property>
</Properties>
</file>