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7E8A1-8B55-4A2C-9DAB-32D866FE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1C3C5-80F5-4D79-A4ED-3FB10B50B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33CB84-C9D9-47AC-8D42-BD6B9A31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A2A9D-F0CF-4668-AA0C-4253698D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A6509-9AA8-4EFA-81F2-0E4F936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57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50CF7-F65C-4A70-9A59-159B0640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FD7814-37E8-4309-8AD0-037B790F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758BD-BA32-4D57-AC6A-CCB04DAB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7658F-4246-4E2E-9D2D-9FC7B840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860E8C-FEA6-4E7E-82EB-FDE23BC6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45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E117ED-B06F-46BA-B262-F5717DA80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B97A76-481D-4DE5-8EFD-B593B0529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F80F54-E2D5-4019-A0FB-23913E9F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344215-728B-40B2-BA45-30FF819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02ACD9-CD1F-4295-87D1-BE1DC6AF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42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0E568-686C-4038-B81D-7F81B7EE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AD579A-3B69-44D5-86E6-F42FF519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B3B73-D0F2-4F42-BE93-89487E95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4DE3D-1C60-41E6-B7B8-97B17FE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89447-8DEF-48E6-883A-256F2232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9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15EAF-B54A-40AF-AB60-F4C0721C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10B505-4239-4396-BEED-75967B1A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C12A4A-13B8-4CB6-B454-39521AA1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527940-F8F7-43DD-9887-A6322FA8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06A9F-85DD-4A54-B06D-ABE0E3EC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3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AE308-F53E-4BD0-B8DA-D50A8161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391E1-4473-4A7A-AF7C-18A6275F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0F9C4C-C270-424F-BDD1-2D1FDB511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44EC70-3AE6-4EC0-8CE5-D69635D2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B47943-DEEC-4380-BC8C-EEB387B3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35B379-42D5-4063-BBE9-DBAE2563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19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012F1-4FA4-4AE1-8013-445C898A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ABFE03-49BE-4696-B71E-FA9110B8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457197-3986-4496-9887-1D024B1BE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EBF2BB-1BBD-4D0E-AC52-1E083B9ED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1D664D-0624-45F4-9EB6-C2A4639F5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3577F4-28F7-4D57-917C-A88AEB89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0CB98C-52BB-4D25-B469-654ECB62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E504BD-644B-44DC-B36E-8CCF981A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8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A6A8A-3D8C-4FA3-96DA-9E05B67A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374337-9CF5-4E85-B6AD-D5B49FEA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F48457-E4EC-49C6-8326-1487EAB3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31CD0C-B10E-46C1-8416-4B180F54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96F51F-8772-429A-873B-8BE67C4D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FCC0D8-4EE3-4917-B402-6B51C5F3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A49A19-F4D5-4C42-84AD-C9637119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7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A9410-464A-4946-8E9C-BD3FF268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A5D425-A679-4CE1-8009-2A009C8F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D8127C-53F7-40FD-8E31-A1362C3F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1287E4-939C-4F13-88E6-CEE5A009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4C2671-73B5-4C55-B2E5-B5EDAC52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5F1C8F-8B8F-46E6-96C6-D3A9315D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66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44E92-A9E3-4FBF-9B02-EB3D53A2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08606A-FB48-4229-B656-F339928EE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355EAA-DBF6-4FE5-95A2-F2C9DBD86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8CAF28-2C5C-4CE0-8DAD-D64107BD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C2B43-EB92-41AA-9B39-0C6E6DD6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05CA83-30FB-494E-AE60-45529A24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5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A82A7-3D80-4EB6-9858-8067E5A4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C49D56-56F9-4213-B8E1-A8981BB10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2C1EC9-E0BD-4032-8914-CF8500DAA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16C7-3B21-4728-9F8B-A2FB8B95FA30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C5F4F-AF5B-478C-9DC3-5763C17D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758E17-4ECF-4EE4-8F9E-CC86BCA43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25C8-D8AB-45C3-A535-8D3AE3DA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49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C2CC7-D74D-41CD-BA89-139B89DE5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Краткий сборник новогодних анекдотов.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26B22E-B379-4346-B27A-2C482A4A9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Январь, 2023 г.</a:t>
            </a:r>
          </a:p>
        </p:txBody>
      </p:sp>
    </p:spTree>
    <p:extLst>
      <p:ext uri="{BB962C8B-B14F-4D97-AF65-F5344CB8AC3E}">
        <p14:creationId xmlns:p14="http://schemas.microsoft.com/office/powerpoint/2010/main" val="72567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1B499129-2C28-4BB2-90F1-2E05D64E3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" b="15813"/>
          <a:stretch/>
        </p:blipFill>
        <p:spPr>
          <a:xfrm>
            <a:off x="1654438" y="228600"/>
            <a:ext cx="880692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4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D63F27A-81F9-4223-92B4-3C011D2E6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11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2F3CFB9A-FA0B-4AB8-A104-E7A0387E5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2" r="-1" b="3550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B34659-791C-4FA5-9C0A-01E91E0A4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79940"/>
            <a:ext cx="10905066" cy="509811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96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Краткий сборник новогодних анекдотов.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Краткий сборник новогодних анекдотов.</dc:title>
  <dc:creator>Маргамов Ирик Гаязович</dc:creator>
  <cp:lastModifiedBy>Маргамов Ирик Гаязович</cp:lastModifiedBy>
  <cp:revision>2</cp:revision>
  <dcterms:created xsi:type="dcterms:W3CDTF">2023-01-08T08:23:02Z</dcterms:created>
  <dcterms:modified xsi:type="dcterms:W3CDTF">2023-01-08T08:31:16Z</dcterms:modified>
</cp:coreProperties>
</file>