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177-6CEE-48D0-8F9E-45FFCD3ACBC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8033-7474-443B-9F0A-AC59A60A79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02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177-6CEE-48D0-8F9E-45FFCD3ACBC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8033-7474-443B-9F0A-AC59A60A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177-6CEE-48D0-8F9E-45FFCD3ACBC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8033-7474-443B-9F0A-AC59A60A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6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177-6CEE-48D0-8F9E-45FFCD3ACBC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8033-7474-443B-9F0A-AC59A60A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3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177-6CEE-48D0-8F9E-45FFCD3ACBC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8033-7474-443B-9F0A-AC59A60A79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51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177-6CEE-48D0-8F9E-45FFCD3ACBC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8033-7474-443B-9F0A-AC59A60A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1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177-6CEE-48D0-8F9E-45FFCD3ACBC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8033-7474-443B-9F0A-AC59A60A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8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177-6CEE-48D0-8F9E-45FFCD3ACBC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8033-7474-443B-9F0A-AC59A60A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177-6CEE-48D0-8F9E-45FFCD3ACBC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8033-7474-443B-9F0A-AC59A60A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3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A52177-6CEE-48D0-8F9E-45FFCD3ACBC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298033-7474-443B-9F0A-AC59A60A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6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2177-6CEE-48D0-8F9E-45FFCD3ACBC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98033-7474-443B-9F0A-AC59A60A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0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A52177-6CEE-48D0-8F9E-45FFCD3ACBCE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298033-7474-443B-9F0A-AC59A60A79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9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Active Contour </a:t>
            </a:r>
            <a:r>
              <a:rPr lang="en-US" altLang="zh-CN" dirty="0" smtClean="0"/>
              <a:t>Model for Image Segmentation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altLang="zh-CN" dirty="0" smtClean="0"/>
              <a:t>ember: </a:t>
            </a:r>
            <a:r>
              <a:rPr lang="en-US" altLang="zh-CN" dirty="0" err="1" smtClean="0"/>
              <a:t>Yuyl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Chenmh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58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altLang="zh-CN" dirty="0" smtClean="0"/>
              <a:t>oncept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 comes from the paper: Active Contours Without Edges(2001) Tony F. Chan, Member, IEEE, and </a:t>
            </a:r>
            <a:r>
              <a:rPr lang="en-US" dirty="0" err="1" smtClean="0"/>
              <a:t>Luminita</a:t>
            </a:r>
            <a:r>
              <a:rPr lang="en-US" dirty="0" smtClean="0"/>
              <a:t> A. </a:t>
            </a:r>
            <a:r>
              <a:rPr lang="en-US" dirty="0" err="1" smtClean="0"/>
              <a:t>Vese</a:t>
            </a:r>
            <a:endParaRPr lang="en-US" dirty="0" smtClean="0"/>
          </a:p>
          <a:p>
            <a:r>
              <a:rPr lang="en-US" dirty="0" smtClean="0"/>
              <a:t>M</a:t>
            </a:r>
            <a:r>
              <a:rPr lang="en-US" altLang="zh-CN" dirty="0" smtClean="0"/>
              <a:t>athematic description: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29" y="3534508"/>
            <a:ext cx="3918438" cy="21894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42" y="3534508"/>
            <a:ext cx="6165483" cy="245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 Average Intensity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64833"/>
            <a:ext cx="3534699" cy="3886815"/>
          </a:xfrm>
        </p:spPr>
      </p:pic>
      <p:sp>
        <p:nvSpPr>
          <p:cNvPr id="5" name="文本框 4"/>
          <p:cNvSpPr txBox="1"/>
          <p:nvPr/>
        </p:nvSpPr>
        <p:spPr>
          <a:xfrm>
            <a:off x="1116623" y="5996354"/>
            <a:ext cx="325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1: Examples of possible curve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84177" y="1846385"/>
            <a:ext cx="64400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 left-top image shows that the variance will be large due to </a:t>
            </a:r>
          </a:p>
          <a:p>
            <a:r>
              <a:rPr lang="en-US" dirty="0"/>
              <a:t>t</a:t>
            </a:r>
            <a:r>
              <a:rPr lang="en-US" dirty="0" smtClean="0"/>
              <a:t>here decent amount of different intensity inside the curve.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 The variance of right-down image will be low for the intensities</a:t>
            </a:r>
          </a:p>
          <a:p>
            <a:r>
              <a:rPr lang="en-US" dirty="0"/>
              <a:t>r</a:t>
            </a:r>
            <a:r>
              <a:rPr lang="en-US" dirty="0" smtClean="0"/>
              <a:t>emain the same both inside and outside the curve.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68" y="3798149"/>
            <a:ext cx="6373114" cy="18290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96000" y="5728280"/>
            <a:ext cx="513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the idea above, we can get the formula.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8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the formula by level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𝐿𝑒𝑛𝑔𝑡h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Keep the curve smooth.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𝑖𝑛𝑠𝑖𝑑𝑒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𝑑𝑥𝑑𝑦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21" y="3910767"/>
            <a:ext cx="5720343" cy="14652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49" y="3910767"/>
            <a:ext cx="4582164" cy="1409897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723013" y="4429796"/>
            <a:ext cx="378849" cy="316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4603745" y="5564147"/>
            <a:ext cx="261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H(x) is Heaviside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5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278" y="1563052"/>
            <a:ext cx="4949404" cy="4195762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3" y="1843963"/>
            <a:ext cx="5086145" cy="2025523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6009854" y="3523856"/>
            <a:ext cx="502109" cy="448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13" y="3976089"/>
            <a:ext cx="3637674" cy="11406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74" y="5223319"/>
            <a:ext cx="3705230" cy="10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3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 Equation(MATLAB)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78" y="1974708"/>
            <a:ext cx="5693100" cy="341586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58" y="5390568"/>
            <a:ext cx="6348203" cy="9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783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130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Calibri</vt:lpstr>
      <vt:lpstr>Calibri Light</vt:lpstr>
      <vt:lpstr>Cambria Math</vt:lpstr>
      <vt:lpstr>Wingdings</vt:lpstr>
      <vt:lpstr>回顾</vt:lpstr>
      <vt:lpstr>Active Contour Model for Image Segmentation</vt:lpstr>
      <vt:lpstr>Concept</vt:lpstr>
      <vt:lpstr>Concept: Average Intensity</vt:lpstr>
      <vt:lpstr>Rewrite the formula by level set</vt:lpstr>
      <vt:lpstr>Discretization</vt:lpstr>
      <vt:lpstr>Solve the Equation(MATLAB)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Chan-Vese Model for Image Segmentation</dc:title>
  <dc:creator>2377463157@qq.com</dc:creator>
  <cp:lastModifiedBy>2377463157@qq.com</cp:lastModifiedBy>
  <cp:revision>38</cp:revision>
  <dcterms:created xsi:type="dcterms:W3CDTF">2017-06-04T04:32:43Z</dcterms:created>
  <dcterms:modified xsi:type="dcterms:W3CDTF">2017-06-04T12:55:24Z</dcterms:modified>
</cp:coreProperties>
</file>