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2B07E-9153-42C9-ACFD-EA8C024D20A6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4D7C0-716B-4CAC-8F77-69BFDA53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 for</a:t>
            </a:r>
            <a:r>
              <a:rPr lang="en-US" baseline="0" dirty="0" smtClean="0"/>
              <a:t> shape characteristics; I: regional properties, color, texture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4D7C0-716B-4CAC-8F77-69BFDA53A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0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4AA8-01DE-45EB-A1D2-B4E36041AB8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EFE0-6035-4AEA-95CE-45CE9358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resentation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 Reading Report</a:t>
            </a:r>
          </a:p>
          <a:p>
            <a:r>
              <a:rPr lang="en-US" dirty="0" smtClean="0"/>
              <a:t>M</a:t>
            </a:r>
            <a:r>
              <a:rPr lang="en-US" altLang="zh-CN" dirty="0" smtClean="0"/>
              <a:t>ember: </a:t>
            </a:r>
            <a:r>
              <a:rPr lang="zh-CN" altLang="en-US" dirty="0" smtClean="0"/>
              <a:t>虞炎林，陈敏鹤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Strategies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preprocessing, feature extraction is needed for further computer processing such as classification, recognition.</a:t>
            </a:r>
          </a:p>
          <a:p>
            <a:r>
              <a:rPr lang="en-US" dirty="0" smtClean="0"/>
              <a:t>External characteristics(boundary)</a:t>
            </a:r>
          </a:p>
          <a:p>
            <a:r>
              <a:rPr lang="en-US" dirty="0" smtClean="0"/>
              <a:t>Internal characteristics(the pixels comprising the region)</a:t>
            </a:r>
          </a:p>
        </p:txBody>
      </p:sp>
    </p:spTree>
    <p:extLst>
      <p:ext uri="{BB962C8B-B14F-4D97-AF65-F5344CB8AC3E}">
        <p14:creationId xmlns:p14="http://schemas.microsoft.com/office/powerpoint/2010/main" val="331332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</Words>
  <Application>Microsoft Office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Presentation</vt:lpstr>
      <vt:lpstr>Feature Extraction Strategies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2377463157@qq.com</dc:creator>
  <cp:lastModifiedBy>2377463157@qq.com</cp:lastModifiedBy>
  <cp:revision>5</cp:revision>
  <dcterms:created xsi:type="dcterms:W3CDTF">2017-05-13T01:12:55Z</dcterms:created>
  <dcterms:modified xsi:type="dcterms:W3CDTF">2017-05-13T01:52:11Z</dcterms:modified>
</cp:coreProperties>
</file>